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85" r:id="rId3"/>
    <p:sldId id="286" r:id="rId4"/>
    <p:sldId id="294" r:id="rId5"/>
    <p:sldId id="283" r:id="rId6"/>
    <p:sldId id="295" r:id="rId7"/>
    <p:sldId id="303" r:id="rId8"/>
    <p:sldId id="297" r:id="rId9"/>
    <p:sldId id="300" r:id="rId10"/>
    <p:sldId id="299" r:id="rId11"/>
    <p:sldId id="301" r:id="rId12"/>
    <p:sldId id="290" r:id="rId13"/>
    <p:sldId id="293" r:id="rId14"/>
    <p:sldId id="296" r:id="rId15"/>
    <p:sldId id="284" r:id="rId16"/>
    <p:sldId id="291" r:id="rId17"/>
    <p:sldId id="288" r:id="rId18"/>
    <p:sldId id="298" r:id="rId19"/>
    <p:sldId id="302" r:id="rId20"/>
    <p:sldId id="305" r:id="rId21"/>
    <p:sldId id="304" r:id="rId22"/>
    <p:sldId id="306" r:id="rId23"/>
    <p:sldId id="258" r:id="rId24"/>
    <p:sldId id="263" r:id="rId25"/>
    <p:sldId id="307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60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FF546-5FB9-446A-95C7-4771A14B044C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26042-B877-4DC4-B56F-E4A7F0DB05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9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6042-B877-4DC4-B56F-E4A7F0DB05E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52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6042-B877-4DC4-B56F-E4A7F0DB05E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52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91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9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00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69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9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15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52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12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86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2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6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5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Foto</a:t>
            </a:r>
            <a:br>
              <a:rPr lang="it-IT" sz="2000" dirty="0" smtClean="0"/>
            </a:br>
            <a:r>
              <a:rPr lang="it-IT" sz="2000" dirty="0" smtClean="0"/>
              <a:t>del deserto di Giuda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62" y="0"/>
            <a:ext cx="4061038" cy="6939253"/>
          </a:xfrm>
        </p:spPr>
      </p:pic>
    </p:spTree>
    <p:extLst>
      <p:ext uri="{BB962C8B-B14F-4D97-AF65-F5344CB8AC3E}">
        <p14:creationId xmlns:p14="http://schemas.microsoft.com/office/powerpoint/2010/main" val="6577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mesopotamica</a:t>
            </a:r>
            <a:br>
              <a:rPr lang="it-IT" sz="2000" dirty="0" smtClean="0"/>
            </a:br>
            <a:r>
              <a:rPr lang="it-IT" sz="2000" dirty="0" smtClean="0"/>
              <a:t>con cassa  figurata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38477"/>
            <a:ext cx="3888432" cy="7022985"/>
          </a:xfrm>
        </p:spPr>
      </p:pic>
    </p:spTree>
    <p:extLst>
      <p:ext uri="{BB962C8B-B14F-4D97-AF65-F5344CB8AC3E}">
        <p14:creationId xmlns:p14="http://schemas.microsoft.com/office/powerpoint/2010/main" val="119947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</a:t>
            </a:r>
            <a:br>
              <a:rPr lang="it-IT" sz="2000" dirty="0" smtClean="0"/>
            </a:br>
            <a:r>
              <a:rPr lang="it-IT" sz="2000" dirty="0" smtClean="0"/>
              <a:t>suonatore mesopotamico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88" y="116632"/>
            <a:ext cx="3903899" cy="6741368"/>
          </a:xfrm>
        </p:spPr>
      </p:pic>
    </p:spTree>
    <p:extLst>
      <p:ext uri="{BB962C8B-B14F-4D97-AF65-F5344CB8AC3E}">
        <p14:creationId xmlns:p14="http://schemas.microsoft.com/office/powerpoint/2010/main" val="210659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Lira:</a:t>
            </a:r>
            <a:br>
              <a:rPr lang="it-IT" sz="2000" dirty="0" smtClean="0"/>
            </a:br>
            <a:r>
              <a:rPr lang="it-IT" sz="2000" dirty="0" smtClean="0"/>
              <a:t>suonatore assiro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88"/>
            <a:ext cx="3888431" cy="6936648"/>
          </a:xfrm>
        </p:spPr>
      </p:pic>
    </p:spTree>
    <p:extLst>
      <p:ext uri="{BB962C8B-B14F-4D97-AF65-F5344CB8AC3E}">
        <p14:creationId xmlns:p14="http://schemas.microsoft.com/office/powerpoint/2010/main" val="292084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Lira:</a:t>
            </a:r>
            <a:br>
              <a:rPr lang="it-IT" sz="2000" dirty="0" smtClean="0"/>
            </a:br>
            <a:r>
              <a:rPr lang="it-IT" sz="2000" dirty="0" smtClean="0"/>
              <a:t>suonatore greco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47406"/>
            <a:ext cx="3816423" cy="6908706"/>
          </a:xfrm>
        </p:spPr>
      </p:pic>
    </p:spTree>
    <p:extLst>
      <p:ext uri="{BB962C8B-B14F-4D97-AF65-F5344CB8AC3E}">
        <p14:creationId xmlns:p14="http://schemas.microsoft.com/office/powerpoint/2010/main" val="310291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Lira: </a:t>
            </a:r>
            <a:br>
              <a:rPr lang="it-IT" sz="2000" dirty="0" smtClean="0"/>
            </a:br>
            <a:r>
              <a:rPr lang="it-IT" sz="2000" dirty="0" smtClean="0"/>
              <a:t>canto di prigionieri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5530"/>
            <a:ext cx="4032448" cy="6824145"/>
          </a:xfrm>
        </p:spPr>
      </p:pic>
    </p:spTree>
    <p:extLst>
      <p:ext uri="{BB962C8B-B14F-4D97-AF65-F5344CB8AC3E}">
        <p14:creationId xmlns:p14="http://schemas.microsoft.com/office/powerpoint/2010/main" val="36739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Sistro:</a:t>
            </a:r>
            <a:br>
              <a:rPr lang="it-IT" sz="2000" dirty="0" smtClean="0"/>
            </a:br>
            <a:r>
              <a:rPr lang="it-IT" sz="2000" dirty="0" smtClean="0"/>
              <a:t>suonatrice </a:t>
            </a:r>
            <a:br>
              <a:rPr lang="it-IT" sz="2000" dirty="0" smtClean="0"/>
            </a:br>
            <a:r>
              <a:rPr lang="it-IT" sz="2000" dirty="0" smtClean="0"/>
              <a:t>in processione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88"/>
            <a:ext cx="3839025" cy="6848512"/>
          </a:xfrm>
        </p:spPr>
      </p:pic>
    </p:spTree>
    <p:extLst>
      <p:ext uri="{BB962C8B-B14F-4D97-AF65-F5344CB8AC3E}">
        <p14:creationId xmlns:p14="http://schemas.microsoft.com/office/powerpoint/2010/main" val="35028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Cimbali:</a:t>
            </a:r>
            <a:br>
              <a:rPr lang="it-IT" sz="2000" dirty="0" smtClean="0"/>
            </a:br>
            <a:r>
              <a:rPr lang="it-IT" sz="2000" dirty="0" smtClean="0"/>
              <a:t>giovane suonatrice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60520"/>
            <a:ext cx="3816424" cy="6931873"/>
          </a:xfr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00235"/>
              </p:ext>
            </p:extLst>
          </p:nvPr>
        </p:nvGraphicFramePr>
        <p:xfrm>
          <a:off x="1259632" y="3789040"/>
          <a:ext cx="342900" cy="274320"/>
        </p:xfrm>
        <a:graphic>
          <a:graphicData uri="http://schemas.openxmlformats.org/drawingml/2006/table">
            <a:tbl>
              <a:tblPr/>
              <a:tblGrid>
                <a:gridCol w="114300"/>
                <a:gridCol w="114300"/>
                <a:gridCol w="114300"/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40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Banda assira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47406"/>
            <a:ext cx="4104456" cy="6965736"/>
          </a:xfrm>
        </p:spPr>
      </p:pic>
    </p:spTree>
    <p:extLst>
      <p:ext uri="{BB962C8B-B14F-4D97-AF65-F5344CB8AC3E}">
        <p14:creationId xmlns:p14="http://schemas.microsoft.com/office/powerpoint/2010/main" val="52819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Strumento a corda</a:t>
            </a:r>
            <a:br>
              <a:rPr lang="it-IT" sz="2000" dirty="0" smtClean="0"/>
            </a:br>
            <a:r>
              <a:rPr lang="it-IT" sz="2000" dirty="0" smtClean="0"/>
              <a:t>con cassa di risonanza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472"/>
            <a:ext cx="3966534" cy="6849528"/>
          </a:xfrm>
        </p:spPr>
      </p:pic>
    </p:spTree>
    <p:extLst>
      <p:ext uri="{BB962C8B-B14F-4D97-AF65-F5344CB8AC3E}">
        <p14:creationId xmlns:p14="http://schemas.microsoft.com/office/powerpoint/2010/main" val="117231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Tamburelli:</a:t>
            </a:r>
            <a:br>
              <a:rPr lang="it-IT" sz="2000" dirty="0" smtClean="0"/>
            </a:br>
            <a:r>
              <a:rPr lang="it-IT" sz="2000" dirty="0" smtClean="0"/>
              <a:t>danzatrici egizie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474"/>
            <a:ext cx="4032448" cy="6932633"/>
          </a:xfrm>
        </p:spPr>
      </p:pic>
    </p:spTree>
    <p:extLst>
      <p:ext uri="{BB962C8B-B14F-4D97-AF65-F5344CB8AC3E}">
        <p14:creationId xmlns:p14="http://schemas.microsoft.com/office/powerpoint/2010/main" val="155177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orizzontale:</a:t>
            </a:r>
            <a:br>
              <a:rPr lang="it-IT" sz="2000" dirty="0" smtClean="0"/>
            </a:br>
            <a:r>
              <a:rPr lang="it-IT" sz="2000" dirty="0" smtClean="0"/>
              <a:t>particolare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37728"/>
            <a:ext cx="3960440" cy="6920970"/>
          </a:xfrm>
        </p:spPr>
      </p:pic>
    </p:spTree>
    <p:extLst>
      <p:ext uri="{BB962C8B-B14F-4D97-AF65-F5344CB8AC3E}">
        <p14:creationId xmlns:p14="http://schemas.microsoft.com/office/powerpoint/2010/main" val="14129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Cembali</a:t>
            </a:r>
            <a:br>
              <a:rPr lang="it-IT" sz="2000" dirty="0" smtClean="0"/>
            </a:br>
            <a:r>
              <a:rPr lang="it-IT" sz="2000" dirty="0" smtClean="0"/>
              <a:t>di epoca ellenistica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16" y="0"/>
            <a:ext cx="3823068" cy="6815873"/>
          </a:xfrm>
        </p:spPr>
      </p:pic>
    </p:spTree>
    <p:extLst>
      <p:ext uri="{BB962C8B-B14F-4D97-AF65-F5344CB8AC3E}">
        <p14:creationId xmlns:p14="http://schemas.microsoft.com/office/powerpoint/2010/main" val="360659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Flauto:</a:t>
            </a:r>
            <a:br>
              <a:rPr lang="it-IT" sz="2000" dirty="0" smtClean="0"/>
            </a:br>
            <a:r>
              <a:rPr lang="it-IT" sz="2000" dirty="0" smtClean="0"/>
              <a:t>suonatrice egizia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16" y="0"/>
            <a:ext cx="3823068" cy="6815873"/>
          </a:xfrm>
        </p:spPr>
      </p:pic>
    </p:spTree>
    <p:extLst>
      <p:ext uri="{BB962C8B-B14F-4D97-AF65-F5344CB8AC3E}">
        <p14:creationId xmlns:p14="http://schemas.microsoft.com/office/powerpoint/2010/main" val="4139164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Flauto:</a:t>
            </a:r>
            <a:br>
              <a:rPr lang="it-IT" sz="2000" dirty="0" smtClean="0"/>
            </a:br>
            <a:r>
              <a:rPr lang="it-IT" sz="2000" dirty="0" smtClean="0"/>
              <a:t>suonatore che riposa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054"/>
            <a:ext cx="3816424" cy="6750660"/>
          </a:xfrm>
        </p:spPr>
      </p:pic>
    </p:spTree>
    <p:extLst>
      <p:ext uri="{BB962C8B-B14F-4D97-AF65-F5344CB8AC3E}">
        <p14:creationId xmlns:p14="http://schemas.microsoft.com/office/powerpoint/2010/main" val="13092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6256" y="274638"/>
            <a:ext cx="21602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Sistro:</a:t>
            </a:r>
            <a:br>
              <a:rPr lang="it-IT" sz="2000" dirty="0" smtClean="0"/>
            </a:br>
            <a:r>
              <a:rPr lang="it-IT" sz="2000" smtClean="0"/>
              <a:t>particolare </a:t>
            </a:r>
            <a:r>
              <a:rPr lang="it-IT" sz="2000"/>
              <a:t/>
            </a:r>
            <a:br>
              <a:rPr lang="it-IT" sz="2000"/>
            </a:br>
            <a:r>
              <a:rPr lang="it-IT" sz="2000" smtClean="0"/>
              <a:t>di affresco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-2018"/>
            <a:ext cx="3865617" cy="6860018"/>
          </a:xfrm>
        </p:spPr>
      </p:pic>
    </p:spTree>
    <p:extLst>
      <p:ext uri="{BB962C8B-B14F-4D97-AF65-F5344CB8AC3E}">
        <p14:creationId xmlns:p14="http://schemas.microsoft.com/office/powerpoint/2010/main" val="28659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Gruppo </a:t>
            </a:r>
            <a:br>
              <a:rPr lang="it-IT" sz="2000" dirty="0" smtClean="0"/>
            </a:br>
            <a:r>
              <a:rPr lang="it-IT" sz="2000" dirty="0" smtClean="0"/>
              <a:t>di suonatrici egizie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2825"/>
            <a:ext cx="3888431" cy="6858641"/>
          </a:xfrm>
        </p:spPr>
      </p:pic>
    </p:spTree>
    <p:extLst>
      <p:ext uri="{BB962C8B-B14F-4D97-AF65-F5344CB8AC3E}">
        <p14:creationId xmlns:p14="http://schemas.microsoft.com/office/powerpoint/2010/main" val="18322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 di canna: </a:t>
            </a:r>
            <a:br>
              <a:rPr lang="it-IT" sz="2000" dirty="0" smtClean="0"/>
            </a:br>
            <a:r>
              <a:rPr lang="it-IT" sz="2000" dirty="0" smtClean="0"/>
              <a:t>suonatore egizio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5414"/>
            <a:ext cx="3600400" cy="6746013"/>
          </a:xfrm>
        </p:spPr>
      </p:pic>
    </p:spTree>
    <p:extLst>
      <p:ext uri="{BB962C8B-B14F-4D97-AF65-F5344CB8AC3E}">
        <p14:creationId xmlns:p14="http://schemas.microsoft.com/office/powerpoint/2010/main" val="422143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 </a:t>
            </a:r>
            <a:br>
              <a:rPr lang="it-IT" sz="2000" dirty="0" smtClean="0"/>
            </a:br>
            <a:r>
              <a:rPr lang="it-IT" sz="2000" dirty="0" smtClean="0"/>
              <a:t>modellino egizio</a:t>
            </a:r>
            <a:br>
              <a:rPr lang="it-IT" sz="2000" dirty="0" smtClean="0"/>
            </a:br>
            <a:r>
              <a:rPr lang="it-IT" sz="2000" dirty="0" smtClean="0"/>
              <a:t> in terracotta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88"/>
            <a:ext cx="3839025" cy="6848512"/>
          </a:xfrm>
        </p:spPr>
      </p:pic>
    </p:spTree>
    <p:extLst>
      <p:ext uri="{BB962C8B-B14F-4D97-AF65-F5344CB8AC3E}">
        <p14:creationId xmlns:p14="http://schemas.microsoft.com/office/powerpoint/2010/main" val="21637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</a:t>
            </a:r>
            <a:br>
              <a:rPr lang="it-IT" sz="2000" dirty="0" smtClean="0"/>
            </a:br>
            <a:r>
              <a:rPr lang="it-IT" sz="2000" dirty="0" smtClean="0"/>
              <a:t>a sette corde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85" y="0"/>
            <a:ext cx="3877108" cy="6858000"/>
          </a:xfrm>
        </p:spPr>
      </p:pic>
    </p:spTree>
    <p:extLst>
      <p:ext uri="{BB962C8B-B14F-4D97-AF65-F5344CB8AC3E}">
        <p14:creationId xmlns:p14="http://schemas.microsoft.com/office/powerpoint/2010/main" val="6016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</a:t>
            </a:r>
            <a:br>
              <a:rPr lang="it-IT" sz="2000" dirty="0" smtClean="0"/>
            </a:br>
            <a:r>
              <a:rPr lang="it-IT" sz="2000" dirty="0" smtClean="0"/>
              <a:t>cantore del re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085"/>
            <a:ext cx="3888431" cy="6886973"/>
          </a:xfrm>
        </p:spPr>
      </p:pic>
    </p:spTree>
    <p:extLst>
      <p:ext uri="{BB962C8B-B14F-4D97-AF65-F5344CB8AC3E}">
        <p14:creationId xmlns:p14="http://schemas.microsoft.com/office/powerpoint/2010/main" val="111783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3042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arpa egizia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4" y="116632"/>
            <a:ext cx="3971495" cy="6852776"/>
          </a:xfrm>
        </p:spPr>
      </p:pic>
    </p:spTree>
    <p:extLst>
      <p:ext uri="{BB962C8B-B14F-4D97-AF65-F5344CB8AC3E}">
        <p14:creationId xmlns:p14="http://schemas.microsoft.com/office/powerpoint/2010/main" val="255102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egizia</a:t>
            </a:r>
            <a:br>
              <a:rPr lang="it-IT" sz="2000" dirty="0" smtClean="0"/>
            </a:br>
            <a:r>
              <a:rPr lang="it-IT" sz="2000" dirty="0" smtClean="0"/>
              <a:t>a dieci corde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132"/>
            <a:ext cx="3672407" cy="6754949"/>
          </a:xfrm>
        </p:spPr>
      </p:pic>
    </p:spTree>
    <p:extLst>
      <p:ext uri="{BB962C8B-B14F-4D97-AF65-F5344CB8AC3E}">
        <p14:creationId xmlns:p14="http://schemas.microsoft.com/office/powerpoint/2010/main" val="203425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egizia:</a:t>
            </a:r>
            <a:br>
              <a:rPr lang="it-IT" sz="2000" dirty="0" smtClean="0"/>
            </a:br>
            <a:r>
              <a:rPr lang="it-IT" sz="2000" dirty="0" smtClean="0"/>
              <a:t>il suonatore cieco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40" y="-12526"/>
            <a:ext cx="3961651" cy="6874629"/>
          </a:xfrm>
        </p:spPr>
      </p:pic>
    </p:spTree>
    <p:extLst>
      <p:ext uri="{BB962C8B-B14F-4D97-AF65-F5344CB8AC3E}">
        <p14:creationId xmlns:p14="http://schemas.microsoft.com/office/powerpoint/2010/main" val="139148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</a:t>
            </a:r>
            <a:br>
              <a:rPr lang="it-IT" sz="2000" dirty="0" smtClean="0"/>
            </a:br>
            <a:r>
              <a:rPr lang="it-IT" sz="2000" dirty="0" smtClean="0"/>
              <a:t>suonatrice egizia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96" y="0"/>
            <a:ext cx="3854388" cy="6773803"/>
          </a:xfrm>
        </p:spPr>
      </p:pic>
    </p:spTree>
    <p:extLst>
      <p:ext uri="{BB962C8B-B14F-4D97-AF65-F5344CB8AC3E}">
        <p14:creationId xmlns:p14="http://schemas.microsoft.com/office/powerpoint/2010/main" val="4085295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54</Words>
  <Application>Microsoft Office PowerPoint</Application>
  <PresentationFormat>Presentazione su schermo (4:3)</PresentationFormat>
  <Paragraphs>27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Foto del deserto di Giuda</vt:lpstr>
      <vt:lpstr>Arpa orizzontale: particolare</vt:lpstr>
      <vt:lpstr>Arpa:  modellino egizio  in terracotta</vt:lpstr>
      <vt:lpstr>Arpa a sette corde</vt:lpstr>
      <vt:lpstr>Arpa: cantore del re</vt:lpstr>
      <vt:lpstr>Grande arpa egizia</vt:lpstr>
      <vt:lpstr>Arpa egizia a dieci corde</vt:lpstr>
      <vt:lpstr>Arpa egizia: il suonatore cieco</vt:lpstr>
      <vt:lpstr>Arpa: suonatrice egizia</vt:lpstr>
      <vt:lpstr>Arpa mesopotamica con cassa  figurata</vt:lpstr>
      <vt:lpstr>Arpa: suonatore mesopotamico</vt:lpstr>
      <vt:lpstr>Lira: suonatore assiro</vt:lpstr>
      <vt:lpstr>Lira: suonatore greco</vt:lpstr>
      <vt:lpstr>Lira:  canto di prigionieri</vt:lpstr>
      <vt:lpstr>Sistro: suonatrice  in processione</vt:lpstr>
      <vt:lpstr>Cimbali: giovane suonatrice</vt:lpstr>
      <vt:lpstr>Banda assira</vt:lpstr>
      <vt:lpstr>Strumento a corda con cassa di risonanza</vt:lpstr>
      <vt:lpstr>Tamburelli: danzatrici egizie</vt:lpstr>
      <vt:lpstr>Cembali di epoca ellenistica</vt:lpstr>
      <vt:lpstr>Flauto: suonatrice egizia</vt:lpstr>
      <vt:lpstr>Flauto: suonatore che riposa</vt:lpstr>
      <vt:lpstr>Sistro: particolare  di affresco</vt:lpstr>
      <vt:lpstr>Gruppo  di suonatrici egizie</vt:lpstr>
      <vt:lpstr>Flauto di canna:  suonatore egizio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24</cp:revision>
  <dcterms:created xsi:type="dcterms:W3CDTF">2017-10-01T13:55:16Z</dcterms:created>
  <dcterms:modified xsi:type="dcterms:W3CDTF">2017-10-08T20:48:19Z</dcterms:modified>
</cp:coreProperties>
</file>