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63" r:id="rId4"/>
    <p:sldId id="264" r:id="rId5"/>
    <p:sldId id="256" r:id="rId6"/>
    <p:sldId id="257" r:id="rId7"/>
    <p:sldId id="261" r:id="rId8"/>
    <p:sldId id="259" r:id="rId9"/>
    <p:sldId id="270" r:id="rId10"/>
    <p:sldId id="258" r:id="rId11"/>
    <p:sldId id="273" r:id="rId12"/>
    <p:sldId id="260" r:id="rId13"/>
    <p:sldId id="262" r:id="rId14"/>
    <p:sldId id="266" r:id="rId15"/>
    <p:sldId id="267" r:id="rId16"/>
    <p:sldId id="268" r:id="rId17"/>
    <p:sldId id="277" r:id="rId18"/>
    <p:sldId id="269" r:id="rId19"/>
    <p:sldId id="271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F9F-CDF2-43EA-AFA4-CDEFBEEE405F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BC7-A54C-44F8-94A7-63FFF9471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8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F9F-CDF2-43EA-AFA4-CDEFBEEE405F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BC7-A54C-44F8-94A7-63FFF9471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65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F9F-CDF2-43EA-AFA4-CDEFBEEE405F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BC7-A54C-44F8-94A7-63FFF9471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03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F9F-CDF2-43EA-AFA4-CDEFBEEE405F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BC7-A54C-44F8-94A7-63FFF9471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59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F9F-CDF2-43EA-AFA4-CDEFBEEE405F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BC7-A54C-44F8-94A7-63FFF9471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08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F9F-CDF2-43EA-AFA4-CDEFBEEE405F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BC7-A54C-44F8-94A7-63FFF9471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95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F9F-CDF2-43EA-AFA4-CDEFBEEE405F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BC7-A54C-44F8-94A7-63FFF9471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25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F9F-CDF2-43EA-AFA4-CDEFBEEE405F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BC7-A54C-44F8-94A7-63FFF9471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22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F9F-CDF2-43EA-AFA4-CDEFBEEE405F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BC7-A54C-44F8-94A7-63FFF9471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28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F9F-CDF2-43EA-AFA4-CDEFBEEE405F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BC7-A54C-44F8-94A7-63FFF9471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09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F9F-CDF2-43EA-AFA4-CDEFBEEE405F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BC7-A54C-44F8-94A7-63FFF9471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18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E5F9F-CDF2-43EA-AFA4-CDEFBEEE405F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BBC7-A54C-44F8-94A7-63FFF9471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85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" y="34280"/>
            <a:ext cx="9189575" cy="5410944"/>
          </a:xfrm>
        </p:spPr>
      </p:pic>
    </p:spTree>
    <p:extLst>
      <p:ext uri="{BB962C8B-B14F-4D97-AF65-F5344CB8AC3E}">
        <p14:creationId xmlns:p14="http://schemas.microsoft.com/office/powerpoint/2010/main" val="26817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0417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962" cy="6165304"/>
          </a:xfrm>
        </p:spPr>
      </p:pic>
    </p:spTree>
    <p:extLst>
      <p:ext uri="{BB962C8B-B14F-4D97-AF65-F5344CB8AC3E}">
        <p14:creationId xmlns:p14="http://schemas.microsoft.com/office/powerpoint/2010/main" val="218944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0"/>
            <a:ext cx="9187725" cy="6165304"/>
          </a:xfrm>
        </p:spPr>
      </p:pic>
    </p:spTree>
    <p:extLst>
      <p:ext uri="{BB962C8B-B14F-4D97-AF65-F5344CB8AC3E}">
        <p14:creationId xmlns:p14="http://schemas.microsoft.com/office/powerpoint/2010/main" val="122860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4236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1991"/>
            <a:ext cx="9117034" cy="6856009"/>
          </a:xfrm>
        </p:spPr>
      </p:pic>
    </p:spTree>
    <p:extLst>
      <p:ext uri="{BB962C8B-B14F-4D97-AF65-F5344CB8AC3E}">
        <p14:creationId xmlns:p14="http://schemas.microsoft.com/office/powerpoint/2010/main" val="3606412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38"/>
            <a:ext cx="9171492" cy="5754394"/>
          </a:xfrm>
        </p:spPr>
      </p:pic>
    </p:spTree>
    <p:extLst>
      <p:ext uri="{BB962C8B-B14F-4D97-AF65-F5344CB8AC3E}">
        <p14:creationId xmlns:p14="http://schemas.microsoft.com/office/powerpoint/2010/main" val="3813091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26074"/>
            <a:ext cx="9184002" cy="6355254"/>
          </a:xfrm>
        </p:spPr>
      </p:pic>
    </p:spTree>
    <p:extLst>
      <p:ext uri="{BB962C8B-B14F-4D97-AF65-F5344CB8AC3E}">
        <p14:creationId xmlns:p14="http://schemas.microsoft.com/office/powerpoint/2010/main" val="427257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0719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" y="0"/>
            <a:ext cx="9112560" cy="3645024"/>
          </a:xfrm>
        </p:spPr>
      </p:pic>
    </p:spTree>
    <p:extLst>
      <p:ext uri="{BB962C8B-B14F-4D97-AF65-F5344CB8AC3E}">
        <p14:creationId xmlns:p14="http://schemas.microsoft.com/office/powerpoint/2010/main" val="3875777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" y="9484"/>
            <a:ext cx="9088850" cy="3635540"/>
          </a:xfrm>
        </p:spPr>
      </p:pic>
    </p:spTree>
    <p:extLst>
      <p:ext uri="{BB962C8B-B14F-4D97-AF65-F5344CB8AC3E}">
        <p14:creationId xmlns:p14="http://schemas.microsoft.com/office/powerpoint/2010/main" val="190111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9"/>
            <a:ext cx="9199639" cy="6568543"/>
          </a:xfrm>
        </p:spPr>
      </p:pic>
    </p:spTree>
    <p:extLst>
      <p:ext uri="{BB962C8B-B14F-4D97-AF65-F5344CB8AC3E}">
        <p14:creationId xmlns:p14="http://schemas.microsoft.com/office/powerpoint/2010/main" val="121751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" y="0"/>
            <a:ext cx="9112560" cy="3645024"/>
          </a:xfrm>
        </p:spPr>
      </p:pic>
    </p:spTree>
    <p:extLst>
      <p:ext uri="{BB962C8B-B14F-4D97-AF65-F5344CB8AC3E}">
        <p14:creationId xmlns:p14="http://schemas.microsoft.com/office/powerpoint/2010/main" val="106542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" y="0"/>
            <a:ext cx="9112560" cy="3645024"/>
          </a:xfrm>
        </p:spPr>
      </p:pic>
    </p:spTree>
    <p:extLst>
      <p:ext uri="{BB962C8B-B14F-4D97-AF65-F5344CB8AC3E}">
        <p14:creationId xmlns:p14="http://schemas.microsoft.com/office/powerpoint/2010/main" val="225967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" y="26074"/>
            <a:ext cx="9062195" cy="6643286"/>
          </a:xfrm>
        </p:spPr>
      </p:pic>
    </p:spTree>
    <p:extLst>
      <p:ext uri="{BB962C8B-B14F-4D97-AF65-F5344CB8AC3E}">
        <p14:creationId xmlns:p14="http://schemas.microsoft.com/office/powerpoint/2010/main" val="346035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0"/>
            <a:ext cx="9149826" cy="6862370"/>
          </a:xfrm>
        </p:spPr>
      </p:pic>
    </p:spTree>
    <p:extLst>
      <p:ext uri="{BB962C8B-B14F-4D97-AF65-F5344CB8AC3E}">
        <p14:creationId xmlns:p14="http://schemas.microsoft.com/office/powerpoint/2010/main" val="250345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"/>
            <a:ext cx="9096578" cy="3638631"/>
          </a:xfrm>
        </p:spPr>
      </p:pic>
    </p:spTree>
    <p:extLst>
      <p:ext uri="{BB962C8B-B14F-4D97-AF65-F5344CB8AC3E}">
        <p14:creationId xmlns:p14="http://schemas.microsoft.com/office/powerpoint/2010/main" val="355751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7" y="-63019"/>
            <a:ext cx="9118171" cy="60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2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0462" cy="6237312"/>
          </a:xfrm>
        </p:spPr>
      </p:pic>
    </p:spTree>
    <p:extLst>
      <p:ext uri="{BB962C8B-B14F-4D97-AF65-F5344CB8AC3E}">
        <p14:creationId xmlns:p14="http://schemas.microsoft.com/office/powerpoint/2010/main" val="365210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71"/>
            <a:ext cx="9135239" cy="6851429"/>
          </a:xfrm>
        </p:spPr>
      </p:pic>
    </p:spTree>
    <p:extLst>
      <p:ext uri="{BB962C8B-B14F-4D97-AF65-F5344CB8AC3E}">
        <p14:creationId xmlns:p14="http://schemas.microsoft.com/office/powerpoint/2010/main" val="127935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90210" cy="6120680"/>
          </a:xfrm>
        </p:spPr>
      </p:pic>
    </p:spTree>
    <p:extLst>
      <p:ext uri="{BB962C8B-B14F-4D97-AF65-F5344CB8AC3E}">
        <p14:creationId xmlns:p14="http://schemas.microsoft.com/office/powerpoint/2010/main" val="45776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449" cy="6858000"/>
          </a:xfrm>
        </p:spPr>
      </p:pic>
    </p:spTree>
    <p:extLst>
      <p:ext uri="{BB962C8B-B14F-4D97-AF65-F5344CB8AC3E}">
        <p14:creationId xmlns:p14="http://schemas.microsoft.com/office/powerpoint/2010/main" val="139879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Presentazione su schermo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2016-03-05T20:37:31Z</dcterms:created>
  <dcterms:modified xsi:type="dcterms:W3CDTF">2016-03-05T20:58:57Z</dcterms:modified>
</cp:coreProperties>
</file>