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136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86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743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44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4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19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25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01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26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278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11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561F-4C6A-40D1-9EEA-3496A43B8AE2}" type="datetimeFigureOut">
              <a:rPr lang="it-IT" smtClean="0"/>
              <a:t>23/05/2018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570F9-0BAB-4345-8AFF-389555F0E0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30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548680"/>
          </a:xfrm>
        </p:spPr>
        <p:txBody>
          <a:bodyPr>
            <a:normAutofit/>
          </a:bodyPr>
          <a:lstStyle/>
          <a:p>
            <a:r>
              <a:rPr lang="it-IT" sz="2000" dirty="0"/>
              <a:t>			</a:t>
            </a:r>
            <a:r>
              <a:rPr lang="it-IT" sz="2000" dirty="0" smtClean="0"/>
              <a:t>Adana, </a:t>
            </a:r>
            <a:r>
              <a:rPr lang="it-IT" sz="2000" smtClean="0"/>
              <a:t>ponte </a:t>
            </a:r>
            <a:r>
              <a:rPr lang="it-IT" sz="2000" smtClean="0"/>
              <a:t>romano</a:t>
            </a:r>
            <a:r>
              <a:rPr lang="it-IT" sz="2000" dirty="0" smtClean="0"/>
              <a:t>, tempo di Adriano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244408" cy="636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684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C:\Users\lenovo\Downloads\B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8" y="0"/>
            <a:ext cx="910605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08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5" name="Picture 3" descr="C:\Users\lenovo\Downloads\B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90251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655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Presentazione su schermo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   Adana, ponte romano, tempo di Adriano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Adana, ponte roman o, tempo di Adriano</dc:title>
  <dc:creator>lenovo</dc:creator>
  <cp:lastModifiedBy>lenovo</cp:lastModifiedBy>
  <cp:revision>3</cp:revision>
  <dcterms:created xsi:type="dcterms:W3CDTF">2018-05-07T20:38:23Z</dcterms:created>
  <dcterms:modified xsi:type="dcterms:W3CDTF">2018-05-23T16:44:10Z</dcterms:modified>
</cp:coreProperties>
</file>