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14" r:id="rId3"/>
    <p:sldId id="308" r:id="rId4"/>
    <p:sldId id="315" r:id="rId5"/>
    <p:sldId id="258" r:id="rId6"/>
    <p:sldId id="309" r:id="rId7"/>
    <p:sldId id="310" r:id="rId8"/>
    <p:sldId id="311" r:id="rId9"/>
    <p:sldId id="312" r:id="rId10"/>
    <p:sldId id="257" r:id="rId11"/>
    <p:sldId id="261" r:id="rId12"/>
    <p:sldId id="263" r:id="rId13"/>
    <p:sldId id="264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17" r:id="rId49"/>
    <p:sldId id="316" r:id="rId50"/>
    <p:sldId id="318" r:id="rId51"/>
    <p:sldId id="319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92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10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81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19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21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469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85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97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91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71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1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61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CE09-98CE-4187-B82E-CE2223A1FBDE}" type="datetimeFigureOut">
              <a:rPr lang="it-IT" smtClean="0"/>
              <a:t>30/03/2018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6E342-2EC9-491A-8C21-C9980F9B8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50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6634216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2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Alacahoyuk</a:t>
            </a:r>
            <a:r>
              <a:rPr lang="it-IT" sz="2000" dirty="0" smtClean="0"/>
              <a:t>, Porta delle Sfingi, impero ittita, </a:t>
            </a:r>
            <a:r>
              <a:rPr lang="it-IT" sz="2000" dirty="0" err="1" smtClean="0"/>
              <a:t>15-13.o</a:t>
            </a:r>
            <a:r>
              <a:rPr lang="it-IT" sz="2000" dirty="0" smtClean="0"/>
              <a:t> </a:t>
            </a:r>
            <a:r>
              <a:rPr lang="it-IT" sz="2000" dirty="0" smtClean="0"/>
              <a:t>sec. </a:t>
            </a:r>
            <a:r>
              <a:rPr lang="it-IT" sz="2000" dirty="0" err="1" smtClean="0"/>
              <a:t>av</a:t>
            </a:r>
            <a:r>
              <a:rPr lang="it-IT" sz="2000" dirty="0" smtClean="0"/>
              <a:t>. Cr</a:t>
            </a:r>
            <a:r>
              <a:rPr lang="it-IT" sz="2000" dirty="0" smtClean="0"/>
              <a:t>., </a:t>
            </a:r>
            <a:r>
              <a:rPr lang="it-IT" sz="2000" dirty="0" err="1" smtClean="0"/>
              <a:t>aquilabicipite</a:t>
            </a:r>
            <a:r>
              <a:rPr lang="it-IT" sz="2000" dirty="0" smtClean="0"/>
              <a:t> e sfinge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" y="-1"/>
            <a:ext cx="8670984" cy="641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59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r>
              <a:rPr lang="it-IT" sz="2000" dirty="0"/>
              <a:t>La porta delle Sfingi di </a:t>
            </a:r>
            <a:r>
              <a:rPr lang="it-IT" sz="2000" dirty="0" err="1"/>
              <a:t>Alacahöyük</a:t>
            </a:r>
            <a:r>
              <a:rPr lang="it-IT" sz="2000" dirty="0"/>
              <a:t> presso il museo di Ankara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8424" cy="6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2400" dirty="0" err="1"/>
              <a:t>Ortostati</a:t>
            </a:r>
            <a:r>
              <a:rPr lang="it-IT" sz="2400" dirty="0"/>
              <a:t> scolpiti ritrovati ad </a:t>
            </a:r>
            <a:r>
              <a:rPr lang="it-IT" sz="2400" dirty="0" err="1"/>
              <a:t>Alacahöyük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" y="0"/>
            <a:ext cx="9098709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1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2000" dirty="0"/>
              <a:t>La porta delle Sfingi di </a:t>
            </a:r>
            <a:r>
              <a:rPr lang="it-IT" sz="2000" dirty="0" err="1"/>
              <a:t>Alacahöyük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67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36" y="1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35151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" y="-99392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86"/>
            <a:ext cx="9136036" cy="63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4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" y="4736"/>
            <a:ext cx="9242015" cy="60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1795463"/>
            <a:ext cx="406400" cy="1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enovo\Downloads\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" y="0"/>
            <a:ext cx="915329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wnloads\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B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" y="0"/>
            <a:ext cx="917807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2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B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049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B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7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ownloads\B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0441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2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B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3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2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B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" y="-1288"/>
            <a:ext cx="9145715" cy="68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34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ownloads\B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ownloads\B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21"/>
            <a:ext cx="9144000" cy="54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56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ownloads\B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144000" cy="546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ownloads\B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" y="27348"/>
            <a:ext cx="9119719" cy="60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B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0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ownloads\B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"/>
            <a:ext cx="5134109" cy="684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7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ownloads\B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6636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lenovo\Downloads\B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0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ownloads\B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74" y="0"/>
            <a:ext cx="5141458" cy="70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C:\Users\lenovo\Downloads\B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C:\Users\lenovo\Downloads\B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65"/>
            <a:ext cx="9144000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9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lenovo\Downloads\B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" y="17349"/>
            <a:ext cx="9247294" cy="61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3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C:\Users\lenovo\Downloads\B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02"/>
            <a:ext cx="8482795" cy="68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C:\Users\lenovo\Downloads\B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478"/>
            <a:ext cx="8758877" cy="68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ownloads\B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6"/>
            <a:ext cx="9270853" cy="616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6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9924"/>
            <a:ext cx="5220071" cy="696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lenovo\Downloads\B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" y="-28636"/>
            <a:ext cx="9205913" cy="612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C:\Users\lenovo\Downloads\B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916285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C:\Users\lenovo\Downloads\B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134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C:\Users\lenovo\Downloads\B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92511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7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C:\Users\lenovo\Downloads\B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C:\Users\lenovo\Downloads\B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 descr="C:\Users\lenovo\Downloads\B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61" y="-12196"/>
            <a:ext cx="9160261" cy="687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C:\Users\lenovo\Downloads\B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1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68960"/>
            <a:ext cx="8229600" cy="72008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905075"/>
          </a:xfrm>
        </p:spPr>
        <p:txBody>
          <a:bodyPr>
            <a:normAutofit/>
          </a:bodyPr>
          <a:lstStyle/>
          <a:p>
            <a:r>
              <a:rPr lang="it-IT" sz="2000" dirty="0"/>
              <a:t>Daga in oro e ferro trovata in </a:t>
            </a:r>
            <a:r>
              <a:rPr lang="it-IT" sz="2000" dirty="0" err="1"/>
              <a:t>Alacahöyü</a:t>
            </a:r>
            <a:endParaRPr lang="it-IT" sz="2000" dirty="0"/>
          </a:p>
        </p:txBody>
      </p:sp>
      <p:pic>
        <p:nvPicPr>
          <p:cNvPr id="3074" name="Picture 2" descr="C:\Users\lenovo\Downloads\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6"/>
            <a:ext cx="9154944" cy="302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2000" dirty="0"/>
              <a:t>Cerchio con rete e croci, simbolo solare, trovato in </a:t>
            </a:r>
            <a:r>
              <a:rPr lang="it-IT" sz="2000" dirty="0" err="1"/>
              <a:t>Alacahöyük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81362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523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Coppa in oro ed elettro con piedistallo trovata in </a:t>
            </a:r>
            <a:r>
              <a:rPr lang="it-IT" sz="2000" dirty="0" err="1"/>
              <a:t>Alacahöyük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-1"/>
            <a:ext cx="4706491" cy="68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2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Statuetta in rame rappresentante un cervo ritrovata ad </a:t>
            </a:r>
            <a:r>
              <a:rPr lang="it-IT" sz="2000" dirty="0" err="1"/>
              <a:t>Alacahöyük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" y="0"/>
            <a:ext cx="4628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36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ownloads\B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" y="1"/>
            <a:ext cx="9124038" cy="60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ownloads\B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" y="1"/>
            <a:ext cx="9114075" cy="6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ownloads\B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" y="12158"/>
            <a:ext cx="9172382" cy="608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lenovo\Downloads\B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20554" cy="64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0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80</Words>
  <Application>Microsoft Office PowerPoint</Application>
  <PresentationFormat>Presentazione su schermo (4:3)</PresentationFormat>
  <Paragraphs>8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Alacahoyuk, Porta delle Sfingi, impero ittita, 15-13.o sec. av. Cr., aquilabicipite e sfinge</vt:lpstr>
      <vt:lpstr>La porta delle Sfingi di Alacahöyük presso il museo di Ankara</vt:lpstr>
      <vt:lpstr>Ortostati scolpiti ritrovati ad Alacahöyük</vt:lpstr>
      <vt:lpstr>La porta delle Sfingi di Alacahöyük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Cerchio con rete e croci, simbolo solare, trovato in Alacahöyük</vt:lpstr>
      <vt:lpstr>Coppa in oro ed elettro con piedistallo trovata in Alacahöyük</vt:lpstr>
      <vt:lpstr>Statuetta in rame rappresentante un cervo ritrovata ad Alacahöyük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Alacahoyuk, Porta delle Sfingi, impero ittita, 15-13.o sec. av. Cr., aquilabicipite e sfinge</dc:title>
  <dc:creator>lenovo</dc:creator>
  <cp:lastModifiedBy>lenovo</cp:lastModifiedBy>
  <cp:revision>5</cp:revision>
  <dcterms:created xsi:type="dcterms:W3CDTF">2018-03-30T05:36:32Z</dcterms:created>
  <dcterms:modified xsi:type="dcterms:W3CDTF">2018-03-30T06:25:16Z</dcterms:modified>
</cp:coreProperties>
</file>