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256" y="-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EA81-0847-49BA-A46C-35D8B1ADC21F}" type="datetimeFigureOut">
              <a:rPr lang="it-IT" smtClean="0"/>
              <a:t>27/03/2018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06AD1-6DB3-4F0B-BA5E-C58E01C326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3044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EA81-0847-49BA-A46C-35D8B1ADC21F}" type="datetimeFigureOut">
              <a:rPr lang="it-IT" smtClean="0"/>
              <a:t>27/03/2018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06AD1-6DB3-4F0B-BA5E-C58E01C326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2690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EA81-0847-49BA-A46C-35D8B1ADC21F}" type="datetimeFigureOut">
              <a:rPr lang="it-IT" smtClean="0"/>
              <a:t>27/03/2018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06AD1-6DB3-4F0B-BA5E-C58E01C326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2233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EA81-0847-49BA-A46C-35D8B1ADC21F}" type="datetimeFigureOut">
              <a:rPr lang="it-IT" smtClean="0"/>
              <a:t>27/03/2018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06AD1-6DB3-4F0B-BA5E-C58E01C326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42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EA81-0847-49BA-A46C-35D8B1ADC21F}" type="datetimeFigureOut">
              <a:rPr lang="it-IT" smtClean="0"/>
              <a:t>27/03/2018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06AD1-6DB3-4F0B-BA5E-C58E01C326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4966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EA81-0847-49BA-A46C-35D8B1ADC21F}" type="datetimeFigureOut">
              <a:rPr lang="it-IT" smtClean="0"/>
              <a:t>27/03/2018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06AD1-6DB3-4F0B-BA5E-C58E01C326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7740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EA81-0847-49BA-A46C-35D8B1ADC21F}" type="datetimeFigureOut">
              <a:rPr lang="it-IT" smtClean="0"/>
              <a:t>27/03/2018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06AD1-6DB3-4F0B-BA5E-C58E01C326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2808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EA81-0847-49BA-A46C-35D8B1ADC21F}" type="datetimeFigureOut">
              <a:rPr lang="it-IT" smtClean="0"/>
              <a:t>27/03/2018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06AD1-6DB3-4F0B-BA5E-C58E01C326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506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EA81-0847-49BA-A46C-35D8B1ADC21F}" type="datetimeFigureOut">
              <a:rPr lang="it-IT" smtClean="0"/>
              <a:t>27/03/2018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06AD1-6DB3-4F0B-BA5E-C58E01C326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9918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EA81-0847-49BA-A46C-35D8B1ADC21F}" type="datetimeFigureOut">
              <a:rPr lang="it-IT" smtClean="0"/>
              <a:t>27/03/2018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06AD1-6DB3-4F0B-BA5E-C58E01C326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0529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EA81-0847-49BA-A46C-35D8B1ADC21F}" type="datetimeFigureOut">
              <a:rPr lang="it-IT" smtClean="0"/>
              <a:t>27/03/2018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06AD1-6DB3-4F0B-BA5E-C58E01C326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7426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2EA81-0847-49BA-A46C-35D8B1ADC21F}" type="datetimeFigureOut">
              <a:rPr lang="it-IT" smtClean="0"/>
              <a:t>27/03/2018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06AD1-6DB3-4F0B-BA5E-C58E01C326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5201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8847" y="6237312"/>
            <a:ext cx="8429353" cy="764704"/>
          </a:xfrm>
        </p:spPr>
        <p:txBody>
          <a:bodyPr>
            <a:normAutofit/>
          </a:bodyPr>
          <a:lstStyle/>
          <a:p>
            <a:r>
              <a:rPr lang="it-IT" sz="2000" dirty="0" err="1" smtClean="0"/>
              <a:t>Callidarium</a:t>
            </a:r>
            <a:r>
              <a:rPr lang="it-IT" sz="2000" dirty="0" smtClean="0"/>
              <a:t>,  </a:t>
            </a:r>
            <a:r>
              <a:rPr lang="it-IT" sz="2000" dirty="0" err="1" smtClean="0"/>
              <a:t>fose</a:t>
            </a:r>
            <a:r>
              <a:rPr lang="it-IT" sz="2000" dirty="0" smtClean="0"/>
              <a:t> di Caracalla, </a:t>
            </a:r>
            <a:r>
              <a:rPr lang="it-IT" sz="2000" dirty="0" err="1" smtClean="0"/>
              <a:t>3.o</a:t>
            </a:r>
            <a:r>
              <a:rPr lang="it-IT" sz="2000" dirty="0" smtClean="0"/>
              <a:t> </a:t>
            </a:r>
            <a:r>
              <a:rPr lang="it-IT" sz="2000" dirty="0" err="1" smtClean="0"/>
              <a:t>sec.d</a:t>
            </a:r>
            <a:r>
              <a:rPr lang="it-IT" sz="2000" dirty="0" smtClean="0"/>
              <a:t>. CR.</a:t>
            </a: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6" y="0"/>
            <a:ext cx="9107035" cy="616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979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Rilievo in basalto, carro da guerra, </a:t>
            </a:r>
            <a:r>
              <a:rPr lang="it-IT" sz="2000" dirty="0" err="1" smtClean="0"/>
              <a:t>9.o</a:t>
            </a:r>
            <a:r>
              <a:rPr lang="it-IT" sz="2000" dirty="0" smtClean="0"/>
              <a:t> sec. </a:t>
            </a:r>
            <a:r>
              <a:rPr lang="it-IT" sz="2000" dirty="0" err="1" smtClean="0"/>
              <a:t>Av</a:t>
            </a:r>
            <a:r>
              <a:rPr lang="it-IT" sz="2000" dirty="0" smtClean="0"/>
              <a:t>. Cr. influenza assira </a:t>
            </a:r>
            <a:endParaRPr lang="it-IT" sz="20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789"/>
            <a:ext cx="5942787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194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76056" y="274638"/>
            <a:ext cx="3610744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Colonna di Giuliano, l’Apostata, 350 d. CR., </a:t>
            </a:r>
            <a:endParaRPr lang="it-IT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67267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38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r>
              <a:rPr lang="it-IT" sz="2000" dirty="0" smtClean="0"/>
              <a:t>Museo, vasi di cerimonia a forma di toro,  , degli Ittiti. 1000 a. Cr.</a:t>
            </a:r>
            <a:endParaRPr lang="it-IT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" y="0"/>
            <a:ext cx="9217308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962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021288"/>
            <a:ext cx="8229600" cy="83671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Situla in bronzo a forma di ariete, </a:t>
            </a:r>
            <a:r>
              <a:rPr lang="it-IT" sz="2000" dirty="0" err="1" smtClean="0"/>
              <a:t>8.o</a:t>
            </a:r>
            <a:r>
              <a:rPr lang="it-IT" sz="2000" dirty="0" smtClean="0"/>
              <a:t> sec. a. Cr.</a:t>
            </a:r>
            <a:endParaRPr lang="it-IT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64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135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6165304"/>
            <a:ext cx="9036496" cy="692696"/>
          </a:xfrm>
        </p:spPr>
        <p:txBody>
          <a:bodyPr>
            <a:normAutofit/>
          </a:bodyPr>
          <a:lstStyle/>
          <a:p>
            <a:r>
              <a:rPr lang="it-IT" sz="2000" dirty="0" smtClean="0"/>
              <a:t>Quadriga in bronzo, , miniatura, </a:t>
            </a:r>
            <a:r>
              <a:rPr lang="it-IT" sz="2000" dirty="0" err="1" smtClean="0"/>
              <a:t>7.o</a:t>
            </a:r>
            <a:r>
              <a:rPr lang="it-IT" sz="2000" dirty="0" smtClean="0"/>
              <a:t> sec. a. Cr.</a:t>
            </a:r>
            <a:endParaRPr lang="it-IT" sz="2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00169" cy="508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798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20072" y="274638"/>
            <a:ext cx="3466728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Testa femminile, epoca romana, </a:t>
            </a:r>
            <a:r>
              <a:rPr lang="it-IT" sz="2000" dirty="0" err="1" smtClean="0"/>
              <a:t>2.o</a:t>
            </a:r>
            <a:r>
              <a:rPr lang="it-IT" sz="2000" dirty="0" smtClean="0"/>
              <a:t> sec. d. Cr.</a:t>
            </a:r>
            <a:endParaRPr lang="it-IT" sz="2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4" y="0"/>
            <a:ext cx="4800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11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48064" y="274638"/>
            <a:ext cx="3816424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Brocca con beccuccio d’argilla, seconda metà del </a:t>
            </a:r>
            <a:r>
              <a:rPr lang="it-IT" sz="2000" dirty="0" err="1" smtClean="0"/>
              <a:t>3.o</a:t>
            </a:r>
            <a:r>
              <a:rPr lang="it-IT" sz="2000" dirty="0" smtClean="0"/>
              <a:t> millennio </a:t>
            </a:r>
            <a:r>
              <a:rPr lang="it-IT" sz="2000" dirty="0" err="1" smtClean="0"/>
              <a:t>av</a:t>
            </a:r>
            <a:r>
              <a:rPr lang="it-IT" sz="2000" dirty="0" smtClean="0"/>
              <a:t>. Cr.</a:t>
            </a:r>
            <a:endParaRPr lang="it-IT" sz="20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7" y="13890"/>
            <a:ext cx="4839916" cy="684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997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394720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Diadema in oro</a:t>
            </a:r>
            <a:endParaRPr lang="it-IT" sz="20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04048" cy="6894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989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60232" y="274638"/>
            <a:ext cx="2483768" cy="114300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Frammento, rilievo in basalto, dea </a:t>
            </a:r>
            <a:r>
              <a:rPr lang="it-IT" sz="2000" dirty="0" err="1" smtClean="0"/>
              <a:t>Kubaba</a:t>
            </a:r>
            <a:r>
              <a:rPr lang="it-IT" sz="2000" dirty="0" smtClean="0"/>
              <a:t>, </a:t>
            </a:r>
            <a:r>
              <a:rPr lang="it-IT" sz="2000" dirty="0" err="1" smtClean="0"/>
              <a:t>9.o</a:t>
            </a:r>
            <a:r>
              <a:rPr lang="it-IT" sz="2000" dirty="0" smtClean="0"/>
              <a:t> sec. </a:t>
            </a:r>
            <a:r>
              <a:rPr lang="it-IT" sz="2000" dirty="0" err="1" smtClean="0"/>
              <a:t>av</a:t>
            </a:r>
            <a:r>
              <a:rPr lang="it-IT" sz="2000" dirty="0" smtClean="0"/>
              <a:t>. Cr.</a:t>
            </a:r>
            <a:br>
              <a:rPr lang="it-IT" sz="2000" dirty="0" smtClean="0"/>
            </a:br>
            <a:r>
              <a:rPr lang="it-IT" sz="2000" dirty="0" smtClean="0"/>
              <a:t>Influenza assira</a:t>
            </a:r>
            <a:endParaRPr lang="it-IT" sz="20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314"/>
            <a:ext cx="6588225" cy="686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795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133</Words>
  <Application>Microsoft Office PowerPoint</Application>
  <PresentationFormat>Presentazione su schermo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Callidarium,  fose di Caracalla, 3.o sec.d. CR.</vt:lpstr>
      <vt:lpstr>Colonna di Giuliano, l’Apostata, 350 d. CR., </vt:lpstr>
      <vt:lpstr>Museo, vasi di cerimonia a forma di toro,  , degli Ittiti. 1000 a. Cr.</vt:lpstr>
      <vt:lpstr>Situla in bronzo a forma di ariete, 8.o sec. a. Cr.</vt:lpstr>
      <vt:lpstr>Quadriga in bronzo, , miniatura, 7.o sec. a. Cr.</vt:lpstr>
      <vt:lpstr>Testa femminile, epoca romana, 2.o sec. d. Cr.</vt:lpstr>
      <vt:lpstr>Brocca con beccuccio d’argilla, seconda metà del 3.o millennio av. Cr.</vt:lpstr>
      <vt:lpstr>Diadema in oro</vt:lpstr>
      <vt:lpstr>Frammento, rilievo in basalto, dea Kubaba, 9.o sec. av. Cr. Influenza assira</vt:lpstr>
      <vt:lpstr>Rilievo in basalto, carro da guerra, 9.o sec. Av. Cr. influenza assira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Callidarium,  fose di Caracalla, 3.o sec.d. CR.</dc:title>
  <dc:creator>lenovo</dc:creator>
  <cp:lastModifiedBy>lenovo</cp:lastModifiedBy>
  <cp:revision>4</cp:revision>
  <dcterms:created xsi:type="dcterms:W3CDTF">2018-03-27T12:17:05Z</dcterms:created>
  <dcterms:modified xsi:type="dcterms:W3CDTF">2018-03-27T12:51:47Z</dcterms:modified>
</cp:coreProperties>
</file>