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252" y="-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4B2AE-E8F9-41ED-94FD-9B0F44C5EB04}" type="datetimeFigureOut">
              <a:rPr lang="it-IT" smtClean="0"/>
              <a:t>07/05/2018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419A-57FE-494C-A965-8DA0010BDF4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1649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4B2AE-E8F9-41ED-94FD-9B0F44C5EB04}" type="datetimeFigureOut">
              <a:rPr lang="it-IT" smtClean="0"/>
              <a:t>07/05/2018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419A-57FE-494C-A965-8DA0010BDF4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082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4B2AE-E8F9-41ED-94FD-9B0F44C5EB04}" type="datetimeFigureOut">
              <a:rPr lang="it-IT" smtClean="0"/>
              <a:t>07/05/2018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419A-57FE-494C-A965-8DA0010BDF4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5544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4B2AE-E8F9-41ED-94FD-9B0F44C5EB04}" type="datetimeFigureOut">
              <a:rPr lang="it-IT" smtClean="0"/>
              <a:t>07/05/2018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419A-57FE-494C-A965-8DA0010BDF4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6792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4B2AE-E8F9-41ED-94FD-9B0F44C5EB04}" type="datetimeFigureOut">
              <a:rPr lang="it-IT" smtClean="0"/>
              <a:t>07/05/2018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419A-57FE-494C-A965-8DA0010BDF4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5643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4B2AE-E8F9-41ED-94FD-9B0F44C5EB04}" type="datetimeFigureOut">
              <a:rPr lang="it-IT" smtClean="0"/>
              <a:t>07/05/2018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419A-57FE-494C-A965-8DA0010BDF4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1875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4B2AE-E8F9-41ED-94FD-9B0F44C5EB04}" type="datetimeFigureOut">
              <a:rPr lang="it-IT" smtClean="0"/>
              <a:t>07/05/2018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419A-57FE-494C-A965-8DA0010BDF4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9352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4B2AE-E8F9-41ED-94FD-9B0F44C5EB04}" type="datetimeFigureOut">
              <a:rPr lang="it-IT" smtClean="0"/>
              <a:t>07/05/2018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419A-57FE-494C-A965-8DA0010BDF4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7766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4B2AE-E8F9-41ED-94FD-9B0F44C5EB04}" type="datetimeFigureOut">
              <a:rPr lang="it-IT" smtClean="0"/>
              <a:t>07/05/2018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419A-57FE-494C-A965-8DA0010BDF4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3795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4B2AE-E8F9-41ED-94FD-9B0F44C5EB04}" type="datetimeFigureOut">
              <a:rPr lang="it-IT" smtClean="0"/>
              <a:t>07/05/2018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419A-57FE-494C-A965-8DA0010BDF4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5716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4B2AE-E8F9-41ED-94FD-9B0F44C5EB04}" type="datetimeFigureOut">
              <a:rPr lang="it-IT" smtClean="0"/>
              <a:t>07/05/2018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419A-57FE-494C-A965-8DA0010BDF4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0469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4B2AE-E8F9-41ED-94FD-9B0F44C5EB04}" type="datetimeFigureOut">
              <a:rPr lang="it-IT" smtClean="0"/>
              <a:t>07/05/2018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15419A-57FE-494C-A965-8DA0010BDF4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847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6237312"/>
            <a:ext cx="7772400" cy="620688"/>
          </a:xfrm>
        </p:spPr>
        <p:txBody>
          <a:bodyPr>
            <a:normAutofit/>
          </a:bodyPr>
          <a:lstStyle/>
          <a:p>
            <a:r>
              <a:rPr lang="it-IT" sz="2000" dirty="0" smtClean="0"/>
              <a:t>Antalya, Porta di Adriano, costruita in onore dell’imperatore , in sua visita</a:t>
            </a:r>
            <a:endParaRPr lang="it-IT" sz="20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0"/>
            <a:ext cx="7822919" cy="6309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6054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0"/>
            <a:ext cx="816428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8802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075" y="0"/>
            <a:ext cx="5559197" cy="6908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9735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r>
              <a:rPr lang="it-IT" sz="1600" dirty="0" smtClean="0"/>
              <a:t>Ghirlande e putti, nel Museo di </a:t>
            </a:r>
            <a:r>
              <a:rPr lang="it-IT" sz="1600" dirty="0" err="1" smtClean="0"/>
              <a:t>Antlya</a:t>
            </a:r>
            <a:endParaRPr lang="it-IT" sz="16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7848" cy="616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8024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292080" y="274638"/>
            <a:ext cx="3394720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Ghirlande e putti nel museo </a:t>
            </a:r>
            <a:r>
              <a:rPr lang="it-IT" sz="2000" smtClean="0"/>
              <a:t>di Antalya</a:t>
            </a:r>
            <a:endParaRPr lang="it-IT" sz="20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483" y="17444"/>
            <a:ext cx="5075250" cy="6840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485638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29</Words>
  <Application>Microsoft Office PowerPoint</Application>
  <PresentationFormat>Presentazione su schermo (4:3)</PresentationFormat>
  <Paragraphs>3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6" baseType="lpstr">
      <vt:lpstr>Tema di Office</vt:lpstr>
      <vt:lpstr>Antalya, Porta di Adriano, costruita in onore dell’imperatore , in sua visita</vt:lpstr>
      <vt:lpstr>Presentazione standard di PowerPoint</vt:lpstr>
      <vt:lpstr>Presentazione standard di PowerPoint</vt:lpstr>
      <vt:lpstr>Ghirlande e putti, nel Museo di Antlya</vt:lpstr>
      <vt:lpstr>Ghirlande e putti nel museo di Antalya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Antalya, Porta di Adriano, costruita in onore dell’imperatore , in sua visita</dc:title>
  <dc:creator>lenovo</dc:creator>
  <cp:lastModifiedBy>lenovo</cp:lastModifiedBy>
  <cp:revision>2</cp:revision>
  <dcterms:created xsi:type="dcterms:W3CDTF">2018-05-07T09:01:50Z</dcterms:created>
  <dcterms:modified xsi:type="dcterms:W3CDTF">2018-05-07T09:14:14Z</dcterms:modified>
</cp:coreProperties>
</file>