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4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4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084A-9D72-495A-813C-95F0ED12AB50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556A-C578-4A6A-B7DB-5B311EA1B3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23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084A-9D72-495A-813C-95F0ED12AB50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556A-C578-4A6A-B7DB-5B311EA1B3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11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084A-9D72-495A-813C-95F0ED12AB50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556A-C578-4A6A-B7DB-5B311EA1B3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84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084A-9D72-495A-813C-95F0ED12AB50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556A-C578-4A6A-B7DB-5B311EA1B3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10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084A-9D72-495A-813C-95F0ED12AB50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556A-C578-4A6A-B7DB-5B311EA1B3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65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084A-9D72-495A-813C-95F0ED12AB50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556A-C578-4A6A-B7DB-5B311EA1B3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9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084A-9D72-495A-813C-95F0ED12AB50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556A-C578-4A6A-B7DB-5B311EA1B3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09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084A-9D72-495A-813C-95F0ED12AB50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556A-C578-4A6A-B7DB-5B311EA1B3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55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084A-9D72-495A-813C-95F0ED12AB50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556A-C578-4A6A-B7DB-5B311EA1B3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44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084A-9D72-495A-813C-95F0ED12AB50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556A-C578-4A6A-B7DB-5B311EA1B3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61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084A-9D72-495A-813C-95F0ED12AB50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556A-C578-4A6A-B7DB-5B311EA1B3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0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D084A-9D72-495A-813C-95F0ED12AB50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5556A-C578-4A6A-B7DB-5B311EA1B3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30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165304"/>
            <a:ext cx="77724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Resti del tempio in onore di Afrodite. </a:t>
            </a:r>
            <a:r>
              <a:rPr lang="it-IT" sz="2000" dirty="0" err="1" smtClean="0"/>
              <a:t>1.o</a:t>
            </a:r>
            <a:r>
              <a:rPr lang="it-IT" sz="2000" dirty="0" smtClean="0"/>
              <a:t> sec.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017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53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 descr="C:\Users\lenovo\Downloads\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" y="0"/>
            <a:ext cx="9212523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7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Lo stadio. 30.000 spettatori, </a:t>
            </a:r>
            <a:r>
              <a:rPr lang="it-IT" sz="2000" dirty="0" err="1" smtClean="0"/>
              <a:t>1.o</a:t>
            </a:r>
            <a:r>
              <a:rPr lang="it-IT" sz="2000" dirty="0" smtClean="0"/>
              <a:t>-2-o sec. dopo Cristo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0410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70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lenovo\Downloads\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Tetrapylon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 descr="C:\Users\lenovo\Downloads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6335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40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lenovo\Downloads\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" y="14568"/>
            <a:ext cx="9099509" cy="684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0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800" dirty="0" err="1" smtClean="0"/>
              <a:t>Odeion</a:t>
            </a:r>
            <a:r>
              <a:rPr lang="it-IT" sz="2800" dirty="0" smtClean="0"/>
              <a:t>, </a:t>
            </a:r>
            <a:r>
              <a:rPr lang="it-IT" sz="2800" dirty="0" err="1" smtClean="0"/>
              <a:t>2-4.o</a:t>
            </a:r>
            <a:r>
              <a:rPr lang="it-IT" sz="2800" dirty="0" smtClean="0"/>
              <a:t> </a:t>
            </a:r>
            <a:r>
              <a:rPr lang="it-IT" sz="2800" dirty="0" err="1" smtClean="0"/>
              <a:t>sec.dopo</a:t>
            </a:r>
            <a:r>
              <a:rPr lang="it-IT" sz="2800" dirty="0" smtClean="0"/>
              <a:t> Cr.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lenovo\Downloads\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24" y="-9021"/>
            <a:ext cx="8298132" cy="623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5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Teatro di Afrodisia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lenovo\Downloads\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41871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5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Sebasteion</a:t>
            </a:r>
            <a:r>
              <a:rPr lang="it-IT" sz="2000" dirty="0" smtClean="0"/>
              <a:t>, due Km a destra e sinistra in onore di Augusto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5" name="Picture 3" descr="C:\Users\lenovo\Downloads\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09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18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48</Words>
  <Application>Microsoft Office PowerPoint</Application>
  <PresentationFormat>Presentazione su schermo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Resti del tempio in onore di Afrodite. 1.o sec. Av. Cr.</vt:lpstr>
      <vt:lpstr>Presentazione standard di PowerPoint</vt:lpstr>
      <vt:lpstr>Lo stadio. 30.000 spettatori, 1.o-2-o sec. dopo Cristo</vt:lpstr>
      <vt:lpstr>Presentazione standard di PowerPoint</vt:lpstr>
      <vt:lpstr>Tetrapylon</vt:lpstr>
      <vt:lpstr>Presentazione standard di PowerPoint</vt:lpstr>
      <vt:lpstr>Odeion, 2-4.o sec.dopo Cr.</vt:lpstr>
      <vt:lpstr>Teatro di Afrodisia</vt:lpstr>
      <vt:lpstr>Sebasteion, due Km a destra e sinistra in onore di Augusto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Resti del tempio in onore di Afrodite. 1.o sec. Av. Cr.</dc:title>
  <dc:creator>lenovo</dc:creator>
  <cp:lastModifiedBy>lenovo</cp:lastModifiedBy>
  <cp:revision>4</cp:revision>
  <dcterms:created xsi:type="dcterms:W3CDTF">2018-04-17T14:12:57Z</dcterms:created>
  <dcterms:modified xsi:type="dcterms:W3CDTF">2018-04-17T18:37:36Z</dcterms:modified>
</cp:coreProperties>
</file>