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31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3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27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34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79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6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31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38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1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08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95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17C8-2E2F-43BF-A10D-06A9DAFF58E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A5249-0A59-409E-95D6-A25AB7B2D5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1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021288"/>
            <a:ext cx="7772400" cy="836712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Arykanda</a:t>
            </a:r>
            <a:r>
              <a:rPr lang="it-IT" sz="2000" dirty="0" smtClean="0"/>
              <a:t>, teatro,  </a:t>
            </a:r>
            <a:r>
              <a:rPr lang="it-IT" sz="2000" dirty="0" err="1" smtClean="0"/>
              <a:t>2.o</a:t>
            </a:r>
            <a:r>
              <a:rPr lang="it-IT" sz="2000" dirty="0" smtClean="0"/>
              <a:t> sec. dopo Cr.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" y="0"/>
            <a:ext cx="7908374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90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4"/>
            <a:ext cx="8101111" cy="685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5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Vista sui bagni termali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308304" cy="631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58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Sopra la Necropoli, sotto il </a:t>
            </a:r>
            <a:r>
              <a:rPr lang="it-IT" sz="2000" dirty="0" err="1" smtClean="0"/>
              <a:t>Gymnasium</a:t>
            </a:r>
            <a:r>
              <a:rPr lang="it-IT" sz="2000" dirty="0" smtClean="0"/>
              <a:t> e le Terme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7640"/>
            <a:ext cx="8502850" cy="637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14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Tomba con testa di Medusa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" y="17444"/>
            <a:ext cx="5128815" cy="68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17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Pavimento a mosaico del periodo romano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0"/>
            <a:ext cx="8492940" cy="629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973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35</Words>
  <Application>Microsoft Office PowerPoint</Application>
  <PresentationFormat>Presentazione su schermo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Arykanda, teatro,  2.o sec. dopo Cr.</vt:lpstr>
      <vt:lpstr>Presentazione standard di PowerPoint</vt:lpstr>
      <vt:lpstr>Vista sui bagni termali</vt:lpstr>
      <vt:lpstr>Sopra la Necropoli, sotto il Gymnasium e le Terme</vt:lpstr>
      <vt:lpstr>Tomba con testa di Medusa</vt:lpstr>
      <vt:lpstr>Pavimento a mosaico del periodo romano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Arykanda, teatro,  2.o sec. dopo Cr.</dc:title>
  <dc:creator>lenovo</dc:creator>
  <cp:lastModifiedBy>lenovo</cp:lastModifiedBy>
  <cp:revision>4</cp:revision>
  <dcterms:created xsi:type="dcterms:W3CDTF">2018-04-19T08:23:28Z</dcterms:created>
  <dcterms:modified xsi:type="dcterms:W3CDTF">2018-05-07T08:30:03Z</dcterms:modified>
</cp:coreProperties>
</file>