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67" r:id="rId3"/>
    <p:sldId id="368" r:id="rId4"/>
    <p:sldId id="261" r:id="rId5"/>
    <p:sldId id="258" r:id="rId6"/>
    <p:sldId id="262" r:id="rId7"/>
    <p:sldId id="379" r:id="rId8"/>
    <p:sldId id="331" r:id="rId9"/>
    <p:sldId id="332" r:id="rId10"/>
    <p:sldId id="333" r:id="rId11"/>
    <p:sldId id="334" r:id="rId12"/>
    <p:sldId id="369" r:id="rId13"/>
    <p:sldId id="377" r:id="rId14"/>
    <p:sldId id="378" r:id="rId15"/>
    <p:sldId id="370" r:id="rId16"/>
    <p:sldId id="335" r:id="rId17"/>
    <p:sldId id="336" r:id="rId18"/>
    <p:sldId id="371" r:id="rId19"/>
    <p:sldId id="372" r:id="rId20"/>
    <p:sldId id="383" r:id="rId21"/>
    <p:sldId id="382" r:id="rId22"/>
    <p:sldId id="374" r:id="rId23"/>
    <p:sldId id="337" r:id="rId24"/>
    <p:sldId id="338" r:id="rId25"/>
    <p:sldId id="375" r:id="rId26"/>
    <p:sldId id="265" r:id="rId27"/>
    <p:sldId id="269" r:id="rId28"/>
    <p:sldId id="270" r:id="rId29"/>
    <p:sldId id="257" r:id="rId30"/>
    <p:sldId id="276" r:id="rId31"/>
    <p:sldId id="280" r:id="rId32"/>
    <p:sldId id="278" r:id="rId33"/>
    <p:sldId id="283" r:id="rId34"/>
    <p:sldId id="256" r:id="rId35"/>
    <p:sldId id="286" r:id="rId36"/>
    <p:sldId id="287" r:id="rId37"/>
    <p:sldId id="292" r:id="rId38"/>
    <p:sldId id="347" r:id="rId39"/>
    <p:sldId id="302" r:id="rId40"/>
    <p:sldId id="306" r:id="rId41"/>
    <p:sldId id="310" r:id="rId42"/>
    <p:sldId id="311" r:id="rId43"/>
    <p:sldId id="312" r:id="rId44"/>
    <p:sldId id="313" r:id="rId45"/>
    <p:sldId id="314" r:id="rId46"/>
    <p:sldId id="316" r:id="rId47"/>
    <p:sldId id="325" r:id="rId48"/>
    <p:sldId id="361" r:id="rId49"/>
    <p:sldId id="362" r:id="rId50"/>
    <p:sldId id="363" r:id="rId51"/>
    <p:sldId id="341" r:id="rId52"/>
    <p:sldId id="342" r:id="rId53"/>
    <p:sldId id="343" r:id="rId54"/>
    <p:sldId id="365" r:id="rId55"/>
    <p:sldId id="357" r:id="rId56"/>
    <p:sldId id="364" r:id="rId57"/>
    <p:sldId id="366" r:id="rId58"/>
    <p:sldId id="359" r:id="rId59"/>
    <p:sldId id="360" r:id="rId60"/>
    <p:sldId id="349" r:id="rId61"/>
    <p:sldId id="348" r:id="rId62"/>
    <p:sldId id="350" r:id="rId63"/>
    <p:sldId id="351" r:id="rId64"/>
    <p:sldId id="352" r:id="rId65"/>
    <p:sldId id="353" r:id="rId66"/>
    <p:sldId id="354" r:id="rId67"/>
    <p:sldId id="380" r:id="rId68"/>
    <p:sldId id="381" r:id="rId69"/>
    <p:sldId id="355" r:id="rId70"/>
    <p:sldId id="356" r:id="rId7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88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11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07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71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71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72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76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1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1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52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02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7992-FBAC-454C-A48E-D8A3E0DAB092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91CB6-7EA1-4903-A9C4-5077FC5D47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56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A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" y="-26136"/>
            <a:ext cx="8413944" cy="68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55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ownloads\A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" y="0"/>
            <a:ext cx="920037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56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" y="0"/>
            <a:ext cx="924209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995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ownloads\A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" y="-34280"/>
            <a:ext cx="9195098" cy="60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2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 descr="C:\Users\lenovo\Downloads\A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2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 descr="C:\Users\lenovo\Downloads\A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" y="0"/>
            <a:ext cx="9128029" cy="68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26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ownloads\A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67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34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521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33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" y="0"/>
            <a:ext cx="910225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74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C:\Users\lenovo\Downloads\A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1"/>
            <a:ext cx="9131109" cy="60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577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ownloads\A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" y="0"/>
            <a:ext cx="918167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5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" y="24356"/>
            <a:ext cx="9203054" cy="61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582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 descr="C:\Users\lenovo\Downloads\A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9248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882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 descr="C:\Users\lenovo\Downloads\A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922949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14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 descr="C:\Users\lenovo\Downloads\A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" y="0"/>
            <a:ext cx="915659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2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665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94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" y="0"/>
            <a:ext cx="9215706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43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C:\Users\lenovo\Downloads\A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00"/>
            <a:ext cx="9177080" cy="68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37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" y="0"/>
            <a:ext cx="916380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13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ownloads\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71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A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" y="0"/>
            <a:ext cx="8852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76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Teatro con il grandioso muro di scena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92587" cy="651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033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 descr="C:\Users\lenovo\Downloads\A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179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04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lenovo\Downloads\A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" y="0"/>
            <a:ext cx="9155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03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ownloads\A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56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336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ownloads\A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" y="8938"/>
            <a:ext cx="9143164" cy="684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317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lenovo\Downloads\A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8" y="-7538"/>
            <a:ext cx="9193038" cy="610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0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6309321"/>
            <a:ext cx="7772400" cy="54868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292080" y="3886200"/>
            <a:ext cx="3851920" cy="17526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Aspendos</a:t>
            </a:r>
            <a:r>
              <a:rPr lang="it-IT" sz="2000" dirty="0" smtClean="0"/>
              <a:t>, teatro, galleria coperta alla sommità della gradinata</a:t>
            </a:r>
            <a:endParaRPr lang="it-IT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423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C:\Users\lenovo\Downloads\A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5"/>
            <a:ext cx="9164840" cy="608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85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lenovo\Downloads\A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199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78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C:\Users\lenovo\Downloads\A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" y="0"/>
            <a:ext cx="9161209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6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 descr="C:\Users\lenovo\Downloads\A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8"/>
            <a:ext cx="9209437" cy="601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36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 descr="C:\Users\lenovo\Downloads\A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5" y="5266"/>
            <a:ext cx="9136977" cy="68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5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" y="0"/>
            <a:ext cx="8146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52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 descr="C:\Users\lenovo\Downloads\A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7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269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 descr="C:\Users\lenovo\Downloads\A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3332163"/>
            <a:ext cx="11112" cy="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Users\lenovo\Downloads\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41" y="0"/>
            <a:ext cx="923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465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 descr="C:\Users\lenovo\Downloads\A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" y="0"/>
            <a:ext cx="8466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71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 descr="C:\Users\lenovo\Downloads\A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592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0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 descr="C:\Users\lenovo\Downloads\A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550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768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 descr="C:\Users\lenovo\Downloads\A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" y="0"/>
            <a:ext cx="911256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44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 descr="C:\Users\lenovo\Downloads\A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19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 descr="C:\Users\lenovo\Downloads\A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4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252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 descr="C:\Users\lenovo\Downloads\A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" y="1476"/>
            <a:ext cx="9139038" cy="65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939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 descr="C:\Users\lenovo\Downloads\A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" y="0"/>
            <a:ext cx="913708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9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wnloads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" y="0"/>
            <a:ext cx="8833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555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C:\Users\lenovo\Downloads\A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5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441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ownloads\A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" y="0"/>
            <a:ext cx="9148983" cy="605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18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ownloads\A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912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ownloads\A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" y="0"/>
            <a:ext cx="9195387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906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 descr="C:\Users\lenovo\Downloads\A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" y="0"/>
            <a:ext cx="8808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838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 descr="C:\Users\lenovo\Downloads\A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01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A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3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9816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54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715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 descr="C:\Users\lenovo\Downloads\A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" y="4584"/>
            <a:ext cx="9251554" cy="685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19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 descr="C:\Users\lenovo\Downloads\A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64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99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376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C:\Users\lenovo\Downloads\A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" y="42451"/>
            <a:ext cx="9163100" cy="648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84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C:\Users\lenovo\Downloads\A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355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948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 descr="C:\Users\lenovo\Downloads\A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21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 descr="C:\Users\lenovo\Downloads\A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57" y="-1"/>
            <a:ext cx="9167357" cy="65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020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 descr="C:\Users\lenovo\Downloads\A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4896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945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 descr="C:\Users\lenovo\Downloads\A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42" y="17084"/>
            <a:ext cx="9170742" cy="687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952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 descr="C:\Users\lenovo\Downloads\A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011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 descr="C:\Users\lenovo\Downloads\A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87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 descr="C:\Users\lenovo\Downloads\A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" y="4584"/>
            <a:ext cx="9137888" cy="685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11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 descr="C:\Users\lenovo\Downloads\A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81"/>
            <a:ext cx="9223758" cy="61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2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 descr="C:\Users\lenovo\Downloads\A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090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 descr="C:\Users\lenovo\Downloads\A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2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24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ownloads\A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668344" cy="68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173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ownloads\A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71"/>
            <a:ext cx="9178709" cy="60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770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17</Words>
  <Application>Microsoft Office PowerPoint</Application>
  <PresentationFormat>Presentazione su schermo (4:3)</PresentationFormat>
  <Paragraphs>2</Paragraphs>
  <Slides>70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Teatro con il grandioso muro di scena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2018-05-07T12:40:18Z</dcterms:created>
  <dcterms:modified xsi:type="dcterms:W3CDTF">2018-05-07T19:53:06Z</dcterms:modified>
</cp:coreProperties>
</file>