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3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3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24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28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58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6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70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21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9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0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FE5AF-20D8-4F86-AF10-72ECC05E7515}" type="datetimeFigureOut">
              <a:rPr lang="it-IT" smtClean="0"/>
              <a:t>03/04/2018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01B1-6B75-4889-908F-6A9CC2C5DD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63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Didima, resti </a:t>
            </a:r>
            <a:r>
              <a:rPr lang="it-IT" sz="2000" dirty="0" err="1" smtClean="0"/>
              <a:t>dun</a:t>
            </a:r>
            <a:r>
              <a:rPr lang="it-IT" sz="2000" dirty="0" smtClean="0"/>
              <a:t> monumento alto ben 18 metri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77429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3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8"/>
            <a:ext cx="9119028" cy="68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9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C:\Users\lenovo\Downloads\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" y="541"/>
            <a:ext cx="9143276" cy="68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6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C:\Users\lenovo\Downloads\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0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lenovo\Downloads\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90"/>
            <a:ext cx="5157406" cy="68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49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C:\Users\lenovo\Downloads\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1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C:\Users\lenovo\Downloads\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6"/>
            <a:ext cx="5148064" cy="68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6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C:\Users\lenovo\Downloads\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1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 descr="C:\Users\lenovo\Downloads\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" y="0"/>
            <a:ext cx="921193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1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 descr="C:\Users\lenovo\Downloads\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" y="0"/>
            <a:ext cx="9094471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 descr="C:\Users\lenovo\Downloads\D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5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6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Tempio di Apollo, suo oracolo famosissimo, </a:t>
            </a:r>
            <a:r>
              <a:rPr lang="it-IT" sz="2000" dirty="0" err="1" smtClean="0"/>
              <a:t>4.o</a:t>
            </a:r>
            <a:r>
              <a:rPr lang="it-IT" sz="2000" dirty="0" smtClean="0"/>
              <a:t> sec. </a:t>
            </a:r>
            <a:r>
              <a:rPr lang="it-IT" sz="2000" dirty="0" err="1" smtClean="0"/>
              <a:t>Av</a:t>
            </a:r>
            <a:r>
              <a:rPr lang="it-IT" sz="2000" dirty="0" smtClean="0"/>
              <a:t>. Cr.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42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9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 descr="C:\Users\lenovo\Downloads\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4"/>
            <a:ext cx="9212876" cy="651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28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8" name="Picture 4" descr="C:\Users\lenovo\Downloads\D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145017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Enorme rilievo del tempio di Apollo: testa di Medusa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" y="0"/>
            <a:ext cx="904021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0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3123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Vestigia del tempio di Apollo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8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6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283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3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4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5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35" y="0"/>
            <a:ext cx="9189113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08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9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lenovo\Downloads\D%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002"/>
            <a:ext cx="9111997" cy="683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07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39</Words>
  <Application>Microsoft Office PowerPoint</Application>
  <PresentationFormat>Presentazione su schermo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Didima, resti dun monumento alto ben 18 metri</vt:lpstr>
      <vt:lpstr>Tempio di Apollo, suo oracolo famosissimo, 4.o sec. Av. Cr.</vt:lpstr>
      <vt:lpstr>Enorme rilievo del tempio di Apollo: testa di Medusa</vt:lpstr>
      <vt:lpstr>Vestigia del tempio di Apollo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Didima, resti dun monumento alto ben 18 metri</dc:title>
  <dc:creator>lenovo</dc:creator>
  <cp:lastModifiedBy>lenovo</cp:lastModifiedBy>
  <cp:revision>4</cp:revision>
  <dcterms:created xsi:type="dcterms:W3CDTF">2018-04-03T12:44:02Z</dcterms:created>
  <dcterms:modified xsi:type="dcterms:W3CDTF">2018-04-03T13:19:09Z</dcterms:modified>
</cp:coreProperties>
</file>