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3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74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23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26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90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66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69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9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2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2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46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65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DEE73-4083-45F2-A247-86A9F31F9A3E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D7508-FEE9-4218-BC1C-B64E62922E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60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093296"/>
            <a:ext cx="7772400" cy="76470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Cnidos</a:t>
            </a:r>
            <a:r>
              <a:rPr lang="it-IT" sz="2000" dirty="0" smtClean="0"/>
              <a:t>, resti archeologici a </a:t>
            </a:r>
            <a:r>
              <a:rPr lang="it-IT" sz="2000" dirty="0" err="1" smtClean="0"/>
              <a:t>strapimbo</a:t>
            </a:r>
            <a:r>
              <a:rPr lang="it-IT" sz="2000" dirty="0" smtClean="0"/>
              <a:t> sul mare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23914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499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Cnidos, resti archeologici a strapimbo sul mare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Cnidos, resti archeologici a strapimbo sul mare</dc:title>
  <dc:creator>lenovo</dc:creator>
  <cp:lastModifiedBy>lenovo</cp:lastModifiedBy>
  <cp:revision>3</cp:revision>
  <dcterms:created xsi:type="dcterms:W3CDTF">2018-04-03T13:27:41Z</dcterms:created>
  <dcterms:modified xsi:type="dcterms:W3CDTF">2018-04-03T13:40:48Z</dcterms:modified>
</cp:coreProperties>
</file>