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300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EE73-4083-45F2-A247-86A9F31F9A3E}" type="datetimeFigureOut">
              <a:rPr lang="it-IT" smtClean="0"/>
              <a:t>03/04/2018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7508-FEE9-4218-BC1C-B64E62922E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744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EE73-4083-45F2-A247-86A9F31F9A3E}" type="datetimeFigureOut">
              <a:rPr lang="it-IT" smtClean="0"/>
              <a:t>03/04/2018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7508-FEE9-4218-BC1C-B64E62922E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7231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EE73-4083-45F2-A247-86A9F31F9A3E}" type="datetimeFigureOut">
              <a:rPr lang="it-IT" smtClean="0"/>
              <a:t>03/04/2018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7508-FEE9-4218-BC1C-B64E62922E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0269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EE73-4083-45F2-A247-86A9F31F9A3E}" type="datetimeFigureOut">
              <a:rPr lang="it-IT" smtClean="0"/>
              <a:t>03/04/2018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7508-FEE9-4218-BC1C-B64E62922E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1907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EE73-4083-45F2-A247-86A9F31F9A3E}" type="datetimeFigureOut">
              <a:rPr lang="it-IT" smtClean="0"/>
              <a:t>03/04/2018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7508-FEE9-4218-BC1C-B64E62922E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066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EE73-4083-45F2-A247-86A9F31F9A3E}" type="datetimeFigureOut">
              <a:rPr lang="it-IT" smtClean="0"/>
              <a:t>03/04/2018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7508-FEE9-4218-BC1C-B64E62922E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5690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EE73-4083-45F2-A247-86A9F31F9A3E}" type="datetimeFigureOut">
              <a:rPr lang="it-IT" smtClean="0"/>
              <a:t>03/04/2018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7508-FEE9-4218-BC1C-B64E62922E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994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EE73-4083-45F2-A247-86A9F31F9A3E}" type="datetimeFigureOut">
              <a:rPr lang="it-IT" smtClean="0"/>
              <a:t>03/04/2018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7508-FEE9-4218-BC1C-B64E62922E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0201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EE73-4083-45F2-A247-86A9F31F9A3E}" type="datetimeFigureOut">
              <a:rPr lang="it-IT" smtClean="0"/>
              <a:t>03/04/2018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7508-FEE9-4218-BC1C-B64E62922E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522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EE73-4083-45F2-A247-86A9F31F9A3E}" type="datetimeFigureOut">
              <a:rPr lang="it-IT" smtClean="0"/>
              <a:t>03/04/2018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7508-FEE9-4218-BC1C-B64E62922E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3463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EE73-4083-45F2-A247-86A9F31F9A3E}" type="datetimeFigureOut">
              <a:rPr lang="it-IT" smtClean="0"/>
              <a:t>03/04/2018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7508-FEE9-4218-BC1C-B64E62922E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565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DEE73-4083-45F2-A247-86A9F31F9A3E}" type="datetimeFigureOut">
              <a:rPr lang="it-IT" smtClean="0"/>
              <a:t>03/04/2018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D7508-FEE9-4218-BC1C-B64E62922E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3600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093296"/>
            <a:ext cx="7772400" cy="764704"/>
          </a:xfrm>
        </p:spPr>
        <p:txBody>
          <a:bodyPr>
            <a:normAutofit/>
          </a:bodyPr>
          <a:lstStyle/>
          <a:p>
            <a:r>
              <a:rPr lang="it-IT" sz="2000" dirty="0" err="1" smtClean="0"/>
              <a:t>Cnidos</a:t>
            </a:r>
            <a:r>
              <a:rPr lang="it-IT" sz="2000" dirty="0" smtClean="0"/>
              <a:t>, resti archeologici a </a:t>
            </a:r>
            <a:r>
              <a:rPr lang="it-IT" sz="2000" dirty="0" err="1" smtClean="0"/>
              <a:t>strapimbo</a:t>
            </a:r>
            <a:r>
              <a:rPr lang="it-IT" sz="2000" dirty="0" smtClean="0"/>
              <a:t> sul mare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8823914" cy="623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94999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</Words>
  <Application>Microsoft Office PowerPoint</Application>
  <PresentationFormat>Presentazione su schermo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Cnidos, resti archeologici a strapimbo sul mare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Cnidos, resti archeologici a strapimbo sul mare</dc:title>
  <dc:creator>lenovo</dc:creator>
  <cp:lastModifiedBy>lenovo</cp:lastModifiedBy>
  <cp:revision>3</cp:revision>
  <dcterms:created xsi:type="dcterms:W3CDTF">2018-04-03T13:27:41Z</dcterms:created>
  <dcterms:modified xsi:type="dcterms:W3CDTF">2018-04-03T13:40:48Z</dcterms:modified>
</cp:coreProperties>
</file>