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  <p:sldId id="256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865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63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757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9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186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48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67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989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200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31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597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CB5E-F551-4D14-A385-2E53114D91E7}" type="datetimeFigureOut">
              <a:rPr lang="it-IT" smtClean="0"/>
              <a:t>17/04/2018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1A665-A771-4857-A568-491A683967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62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381328"/>
            <a:ext cx="82296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Resti dei 3 templi a </a:t>
            </a:r>
            <a:r>
              <a:rPr lang="it-IT" sz="2000" dirty="0" err="1" smtClean="0"/>
              <a:t>Latona</a:t>
            </a:r>
            <a:r>
              <a:rPr lang="it-IT" sz="2000" dirty="0" smtClean="0"/>
              <a:t>,  Apollo, Artemide</a:t>
            </a:r>
            <a:endParaRPr lang="it-IT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2"/>
            <a:ext cx="9155996" cy="5659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1880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7126"/>
            <a:ext cx="4608512" cy="6809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907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C:\Users\lenovo\Downloads\L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36041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7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19872" y="3886200"/>
            <a:ext cx="4352528" cy="297180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L'Apollo </a:t>
            </a:r>
            <a:r>
              <a:rPr lang="it-IT" sz="2000" dirty="0" err="1" smtClean="0"/>
              <a:t>liciano</a:t>
            </a:r>
            <a:r>
              <a:rPr lang="it-IT" sz="2000" dirty="0" smtClean="0"/>
              <a:t>, un lavoro romano in stile </a:t>
            </a:r>
            <a:r>
              <a:rPr lang="it-IT" sz="2000" dirty="0" err="1" smtClean="0"/>
              <a:t>prassiteliano</a:t>
            </a:r>
            <a:endParaRPr lang="it-IT" sz="2000" dirty="0"/>
          </a:p>
        </p:txBody>
      </p:sp>
      <p:pic>
        <p:nvPicPr>
          <p:cNvPr id="1026" name="Picture 2" descr="C:\Users\lenovo\Downloads\L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5" y="1"/>
            <a:ext cx="29220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030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Presentazione su schermo (4:3)</PresentationFormat>
  <Paragraphs>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2018-04-17T18:59:26Z</dcterms:created>
  <dcterms:modified xsi:type="dcterms:W3CDTF">2018-04-17T19:07:06Z</dcterms:modified>
</cp:coreProperties>
</file>