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252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7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8C77E-DED7-4D42-9C36-CE8231D9F98D}" type="datetimeFigureOut">
              <a:rPr lang="it-IT" smtClean="0"/>
              <a:t>03/04/2018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21D4B-B410-4B74-9C08-D48FADDEB47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8520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8C77E-DED7-4D42-9C36-CE8231D9F98D}" type="datetimeFigureOut">
              <a:rPr lang="it-IT" smtClean="0"/>
              <a:t>03/04/2018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21D4B-B410-4B74-9C08-D48FADDEB47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1748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8C77E-DED7-4D42-9C36-CE8231D9F98D}" type="datetimeFigureOut">
              <a:rPr lang="it-IT" smtClean="0"/>
              <a:t>03/04/2018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21D4B-B410-4B74-9C08-D48FADDEB47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4352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8C77E-DED7-4D42-9C36-CE8231D9F98D}" type="datetimeFigureOut">
              <a:rPr lang="it-IT" smtClean="0"/>
              <a:t>03/04/2018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21D4B-B410-4B74-9C08-D48FADDEB47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3078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8C77E-DED7-4D42-9C36-CE8231D9F98D}" type="datetimeFigureOut">
              <a:rPr lang="it-IT" smtClean="0"/>
              <a:t>03/04/2018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21D4B-B410-4B74-9C08-D48FADDEB47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2369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8C77E-DED7-4D42-9C36-CE8231D9F98D}" type="datetimeFigureOut">
              <a:rPr lang="it-IT" smtClean="0"/>
              <a:t>03/04/2018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21D4B-B410-4B74-9C08-D48FADDEB47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2508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8C77E-DED7-4D42-9C36-CE8231D9F98D}" type="datetimeFigureOut">
              <a:rPr lang="it-IT" smtClean="0"/>
              <a:t>03/04/2018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21D4B-B410-4B74-9C08-D48FADDEB47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0798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8C77E-DED7-4D42-9C36-CE8231D9F98D}" type="datetimeFigureOut">
              <a:rPr lang="it-IT" smtClean="0"/>
              <a:t>03/04/2018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21D4B-B410-4B74-9C08-D48FADDEB47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6793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8C77E-DED7-4D42-9C36-CE8231D9F98D}" type="datetimeFigureOut">
              <a:rPr lang="it-IT" smtClean="0"/>
              <a:t>03/04/2018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21D4B-B410-4B74-9C08-D48FADDEB47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6620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8C77E-DED7-4D42-9C36-CE8231D9F98D}" type="datetimeFigureOut">
              <a:rPr lang="it-IT" smtClean="0"/>
              <a:t>03/04/2018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21D4B-B410-4B74-9C08-D48FADDEB47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0926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8C77E-DED7-4D42-9C36-CE8231D9F98D}" type="datetimeFigureOut">
              <a:rPr lang="it-IT" smtClean="0"/>
              <a:t>03/04/2018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21D4B-B410-4B74-9C08-D48FADDEB47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4632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8C77E-DED7-4D42-9C36-CE8231D9F98D}" type="datetimeFigureOut">
              <a:rPr lang="it-IT" smtClean="0"/>
              <a:t>03/04/2018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21D4B-B410-4B74-9C08-D48FADDEB47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4212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6165304"/>
            <a:ext cx="7772400" cy="692696"/>
          </a:xfrm>
        </p:spPr>
        <p:txBody>
          <a:bodyPr>
            <a:normAutofit/>
          </a:bodyPr>
          <a:lstStyle/>
          <a:p>
            <a:r>
              <a:rPr lang="it-IT" sz="2000" dirty="0" smtClean="0"/>
              <a:t>Mileto, colonne ioniche dello stoà, </a:t>
            </a:r>
            <a:endParaRPr lang="it-IT" sz="20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50402" cy="602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8004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764704"/>
          </a:xfrm>
        </p:spPr>
        <p:txBody>
          <a:bodyPr>
            <a:normAutofit/>
          </a:bodyPr>
          <a:lstStyle/>
          <a:p>
            <a:r>
              <a:rPr lang="it-IT" sz="2000" dirty="0" smtClean="0"/>
              <a:t>L'agorà nord di Mileto</a:t>
            </a:r>
            <a:endParaRPr lang="it-IT" sz="2000" dirty="0"/>
          </a:p>
        </p:txBody>
      </p:sp>
      <p:pic>
        <p:nvPicPr>
          <p:cNvPr id="10242" name="Picture 2" descr="C:\Users\lenovo\Downloads\M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9694" cy="458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20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r>
              <a:rPr lang="it-IT" sz="2000" dirty="0" smtClean="0"/>
              <a:t>L'ingresso del mercato di Mileto, </a:t>
            </a:r>
            <a:r>
              <a:rPr lang="it-IT" sz="2000" dirty="0" err="1" smtClean="0"/>
              <a:t>Pergamon</a:t>
            </a:r>
            <a:r>
              <a:rPr lang="it-IT" sz="2000" dirty="0" smtClean="0"/>
              <a:t> </a:t>
            </a:r>
            <a:r>
              <a:rPr lang="it-IT" sz="2000" dirty="0" err="1" smtClean="0"/>
              <a:t>Museum</a:t>
            </a:r>
            <a:r>
              <a:rPr lang="it-IT" sz="2000" dirty="0" smtClean="0"/>
              <a:t>, </a:t>
            </a:r>
            <a:r>
              <a:rPr lang="it-IT" sz="2000" dirty="0" err="1" smtClean="0"/>
              <a:t>Berlin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1266" name="Picture 2" descr="C:\Users\lenovo\Downloads\M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4" y="0"/>
            <a:ext cx="9157985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653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021288"/>
            <a:ext cx="8229600" cy="836712"/>
          </a:xfrm>
        </p:spPr>
        <p:txBody>
          <a:bodyPr>
            <a:normAutofit/>
          </a:bodyPr>
          <a:lstStyle/>
          <a:p>
            <a:r>
              <a:rPr lang="it-IT" sz="2000" dirty="0" smtClean="0"/>
              <a:t>Il mercato di Mileto 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2290" name="Picture 2" descr="C:\Users\lenovo\Downloads\M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11291"/>
            <a:ext cx="7620001" cy="49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74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093296"/>
            <a:ext cx="8229600" cy="764704"/>
          </a:xfrm>
        </p:spPr>
        <p:txBody>
          <a:bodyPr>
            <a:normAutofit/>
          </a:bodyPr>
          <a:lstStyle/>
          <a:p>
            <a:r>
              <a:rPr lang="it-IT" sz="2000" dirty="0" smtClean="0"/>
              <a:t>Le Terme di Faustina di Mileto, </a:t>
            </a:r>
            <a:r>
              <a:rPr lang="it-IT" sz="2000" dirty="0" err="1" smtClean="0"/>
              <a:t>2.o</a:t>
            </a:r>
            <a:r>
              <a:rPr lang="it-IT" sz="2000" dirty="0" smtClean="0"/>
              <a:t> </a:t>
            </a:r>
            <a:r>
              <a:rPr lang="it-IT" sz="2000" dirty="0" err="1" smtClean="0"/>
              <a:t>sec.d</a:t>
            </a:r>
            <a:r>
              <a:rPr lang="it-IT" sz="2000" dirty="0" smtClean="0"/>
              <a:t>. Cr. 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3314" name="Picture 2" descr="C:\Users\lenovo\Downloads\M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8220405" cy="616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738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4338" name="Picture 2" descr="C:\Users\lenovo\Downloads\M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84831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60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6815" cy="609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2423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021288"/>
            <a:ext cx="8229600" cy="836712"/>
          </a:xfrm>
        </p:spPr>
        <p:txBody>
          <a:bodyPr>
            <a:normAutofit/>
          </a:bodyPr>
          <a:lstStyle/>
          <a:p>
            <a:r>
              <a:rPr lang="it-IT" sz="2000" dirty="0" smtClean="0"/>
              <a:t>Mileto, teatro, ristrutturato dai Romani, </a:t>
            </a:r>
            <a:r>
              <a:rPr lang="it-IT" sz="2000" dirty="0" err="1" smtClean="0"/>
              <a:t>2.o</a:t>
            </a:r>
            <a:r>
              <a:rPr lang="it-IT" sz="2000" dirty="0" smtClean="0"/>
              <a:t> sec.  d. Cr., 15.000 spettatori</a:t>
            </a:r>
            <a:endParaRPr lang="it-IT" sz="2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4815" cy="594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22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r>
              <a:rPr lang="it-IT" sz="3200" dirty="0" smtClean="0"/>
              <a:t>Leone funerario del VI secolo a.C. 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 descr="C:\Users\lenovo\Downloads\M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8082800" cy="623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5664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r>
              <a:rPr lang="it-IT" sz="2000" dirty="0" smtClean="0"/>
              <a:t>Il teatro di Mileto 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122" name="Picture 2" descr="C:\Users\lenovo\Downloads\M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60"/>
            <a:ext cx="8217791" cy="616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42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81328"/>
            <a:ext cx="8229600" cy="476672"/>
          </a:xfrm>
        </p:spPr>
        <p:txBody>
          <a:bodyPr>
            <a:normAutofit/>
          </a:bodyPr>
          <a:lstStyle/>
          <a:p>
            <a:r>
              <a:rPr lang="it-IT" sz="2000" dirty="0" smtClean="0"/>
              <a:t>Il teatro di Mileto visto dalla cavea 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146" name="Picture 2" descr="C:\Users\lenovo\Downloads\M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" y="26234"/>
            <a:ext cx="9177070" cy="606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 rot="11228937" flipH="1">
            <a:off x="1021708" y="3050966"/>
            <a:ext cx="18126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Il teatro di Mileto visto dalla cavea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09777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09320"/>
            <a:ext cx="8229600" cy="54868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La stoa di Mileto 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170" name="Picture 2" descr="C:\Users\lenovo\Downloads\M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508435" cy="63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075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093296"/>
            <a:ext cx="8229600" cy="764704"/>
          </a:xfrm>
        </p:spPr>
        <p:txBody>
          <a:bodyPr>
            <a:normAutofit/>
          </a:bodyPr>
          <a:lstStyle/>
          <a:p>
            <a:r>
              <a:rPr lang="it-IT" sz="2000" dirty="0" smtClean="0"/>
              <a:t>L'agorà nord di Mileto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194" name="Picture 2" descr="C:\Users\lenovo\Downloads\M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873" y="0"/>
            <a:ext cx="9300341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458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09320"/>
            <a:ext cx="8229600" cy="54868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L'agorà di Mileto 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9218" name="Picture 2" descr="C:\Users\lenovo\Downloads\M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192"/>
            <a:ext cx="9195689" cy="616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2782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90</Words>
  <Application>Microsoft Office PowerPoint</Application>
  <PresentationFormat>Presentazione su schermo (4:3)</PresentationFormat>
  <Paragraphs>13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Tema di Office</vt:lpstr>
      <vt:lpstr>Mileto, colonne ioniche dello stoà, </vt:lpstr>
      <vt:lpstr>Presentazione standard di PowerPoint</vt:lpstr>
      <vt:lpstr>Mileto, teatro, ristrutturato dai Romani, 2.o sec.  d. Cr., 15.000 spettatori</vt:lpstr>
      <vt:lpstr>Leone funerario del VI secolo a.C. </vt:lpstr>
      <vt:lpstr>Il teatro di Mileto </vt:lpstr>
      <vt:lpstr>Il teatro di Mileto visto dalla cavea </vt:lpstr>
      <vt:lpstr>La stoa di Mileto </vt:lpstr>
      <vt:lpstr>L'agorà nord di Mileto</vt:lpstr>
      <vt:lpstr>L'agorà di Mileto </vt:lpstr>
      <vt:lpstr>Presentazione standard di PowerPoint</vt:lpstr>
      <vt:lpstr>L'ingresso del mercato di Mileto, Pergamon Museum, Berlin</vt:lpstr>
      <vt:lpstr>Il mercato di Mileto </vt:lpstr>
      <vt:lpstr>Le Terme di Faustina di Mileto, 2.o sec.d. Cr. 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Mileto, colonne ioniche dello stoà,</dc:title>
  <dc:creator>lenovo</dc:creator>
  <cp:lastModifiedBy>lenovo</cp:lastModifiedBy>
  <cp:revision>5</cp:revision>
  <dcterms:created xsi:type="dcterms:W3CDTF">2018-04-03T11:56:31Z</dcterms:created>
  <dcterms:modified xsi:type="dcterms:W3CDTF">2018-04-03T12:37:34Z</dcterms:modified>
</cp:coreProperties>
</file>