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4" r:id="rId28"/>
    <p:sldId id="265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78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84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25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44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6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33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8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90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71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10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58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28D3-4D51-452E-927A-9418B329C1F5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F7DE4-16B9-4009-890D-9F250075C8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5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Nemrud</a:t>
            </a:r>
            <a:r>
              <a:rPr lang="it-IT" sz="2000" dirty="0" smtClean="0"/>
              <a:t> </a:t>
            </a:r>
            <a:r>
              <a:rPr lang="it-IT" sz="2000" dirty="0" err="1" smtClean="0"/>
              <a:t>Dag</a:t>
            </a:r>
            <a:r>
              <a:rPr lang="it-IT" sz="2000" dirty="0" smtClean="0"/>
              <a:t>, 2.300 m. d’altezza, resti del santuario funebre di Antioco I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" y="14658"/>
            <a:ext cx="9083642" cy="58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019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58"/>
            <a:ext cx="9223184" cy="61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88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Teste di statue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60444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09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9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4568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40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Terrazza Orientale</a:t>
            </a:r>
            <a:endParaRPr lang="it-IT" sz="2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"/>
            <a:ext cx="9144000" cy="610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5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" y="0"/>
            <a:ext cx="918010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64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Orientale, i troni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44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2839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Orientale, testa di Antioco I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34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13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42484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Occidentale, testa di Apollo, Mitra, Hermes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59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Orientale, testa di Apollo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2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9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Tumulo di Antioco I, </a:t>
            </a:r>
            <a:r>
              <a:rPr lang="it-IT" sz="2000" dirty="0" err="1" smtClean="0"/>
              <a:t>1.o</a:t>
            </a:r>
            <a:r>
              <a:rPr lang="it-IT" sz="2000" dirty="0" smtClean="0"/>
              <a:t> sec. Avanti Cristo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4" y="35136"/>
            <a:ext cx="867206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upload.wikimedia.org/wikipedia/commons/thumb/e/ed/Nemrut_Dagi_%283823873001%29.jpg/800px-Nemrut_Dagi_%283823873001%29.jpg"/>
          <p:cNvSpPr>
            <a:spLocks noChangeAspect="1" noChangeArrowheads="1"/>
          </p:cNvSpPr>
          <p:nvPr/>
        </p:nvSpPr>
        <p:spPr bwMode="auto">
          <a:xfrm>
            <a:off x="63500" y="-136525"/>
            <a:ext cx="44672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764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0324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Occidentale, </a:t>
            </a:r>
            <a:br>
              <a:rPr lang="it-IT" sz="2000" dirty="0" smtClean="0"/>
            </a:br>
            <a:r>
              <a:rPr lang="it-IT" sz="2000" dirty="0" smtClean="0"/>
              <a:t>testa di Zeus </a:t>
            </a:r>
            <a:r>
              <a:rPr lang="it-IT" sz="2000" dirty="0" err="1" smtClean="0"/>
              <a:t>Oromasdes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459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6064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Occidentale, </a:t>
            </a:r>
            <a:br>
              <a:rPr lang="it-IT" sz="2000" dirty="0" smtClean="0"/>
            </a:br>
            <a:r>
              <a:rPr lang="it-IT" sz="2000" dirty="0" smtClean="0"/>
              <a:t>testa di </a:t>
            </a:r>
            <a:r>
              <a:rPr lang="it-IT" sz="2000" dirty="0" err="1" smtClean="0"/>
              <a:t>Heracles</a:t>
            </a:r>
            <a:r>
              <a:rPr lang="it-IT" sz="2000" dirty="0" smtClean="0"/>
              <a:t> </a:t>
            </a:r>
            <a:r>
              <a:rPr lang="it-IT" sz="2000" dirty="0" err="1" smtClean="0"/>
              <a:t>Artagnes</a:t>
            </a:r>
            <a:r>
              <a:rPr lang="it-IT" sz="2000" dirty="0" smtClean="0"/>
              <a:t> Ares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96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43204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Occidentale,</a:t>
            </a:r>
            <a:br>
              <a:rPr lang="it-IT" sz="2000" dirty="0" smtClean="0"/>
            </a:br>
            <a:r>
              <a:rPr lang="it-IT" sz="2000" dirty="0" smtClean="0"/>
              <a:t>testa di </a:t>
            </a:r>
            <a:r>
              <a:rPr lang="it-IT" sz="2000" dirty="0" err="1" smtClean="0"/>
              <a:t>Goddess</a:t>
            </a:r>
            <a:r>
              <a:rPr lang="it-IT" sz="2000" dirty="0" smtClean="0"/>
              <a:t> of </a:t>
            </a:r>
            <a:r>
              <a:rPr lang="it-IT" sz="2000" dirty="0" err="1" smtClean="0"/>
              <a:t>Kommagene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smtClean="0"/>
              <a:t>cioè di </a:t>
            </a:r>
            <a:r>
              <a:rPr lang="it-IT" sz="2000" dirty="0" err="1" smtClean="0"/>
              <a:t>Tyche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" y="1476"/>
            <a:ext cx="4571015" cy="685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27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Terrazza Occidentale,</a:t>
            </a:r>
            <a:br>
              <a:rPr lang="it-IT" sz="2000" dirty="0" smtClean="0"/>
            </a:br>
            <a:r>
              <a:rPr lang="it-IT" sz="2000" dirty="0" smtClean="0"/>
              <a:t>testa dell’Aquila divinità persiana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599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Orientale, testa di leone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4"/>
            <a:ext cx="9235376" cy="61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556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Occidentale, aquila e leone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07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Occidentale, stele di Persiani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72175" cy="64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33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660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08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N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60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75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5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41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5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73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2434"/>
            <a:ext cx="7308304" cy="104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14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387424"/>
            <a:ext cx="10585176" cy="105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76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" y="82550"/>
            <a:ext cx="5080001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9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Monte </a:t>
            </a:r>
            <a:r>
              <a:rPr lang="it-IT" sz="2000" dirty="0" err="1" smtClean="0"/>
              <a:t>Nemrud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87"/>
            <a:ext cx="9158588" cy="36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6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Terrazza Orientale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78726" cy="628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0748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99</Words>
  <Application>Microsoft Office PowerPoint</Application>
  <PresentationFormat>Presentazione su schermo (4:3)</PresentationFormat>
  <Paragraphs>20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Nemrud Dag, 2.300 m. d’altezza, resti del santuario funebre di Antioco I</vt:lpstr>
      <vt:lpstr>Tumulo di Antioco I, 1.o sec. Avanti Cristo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Monte Nemrud</vt:lpstr>
      <vt:lpstr>Terrazza Orientale</vt:lpstr>
      <vt:lpstr>Presentazione standard di PowerPoint</vt:lpstr>
      <vt:lpstr>Teste di statue</vt:lpstr>
      <vt:lpstr>Presentazione standard di PowerPoint</vt:lpstr>
      <vt:lpstr>Terrazza Orientale</vt:lpstr>
      <vt:lpstr>Terrazza Orientale</vt:lpstr>
      <vt:lpstr>Terrazza Occidentale</vt:lpstr>
      <vt:lpstr>Terrazza Orientale, i troni</vt:lpstr>
      <vt:lpstr>Terrazza Orientale, testa di Antioco I</vt:lpstr>
      <vt:lpstr>Terrazza Occidentale, testa di Apollo, Mitra, Hermes</vt:lpstr>
      <vt:lpstr>Terrazza Orientale, testa di Apollo</vt:lpstr>
      <vt:lpstr>Terrazza Occidentale,  testa di Zeus Oromasdes</vt:lpstr>
      <vt:lpstr>Terrazza Occidentale,  testa di Heracles Artagnes Ares</vt:lpstr>
      <vt:lpstr>Terrazza Occidentale, testa di Goddess of Kommagene, cioè di Tyche</vt:lpstr>
      <vt:lpstr>Terrazza Occidentale, testa dell’Aquila divinità persiana</vt:lpstr>
      <vt:lpstr>Terrazza Orientale, testa di leone</vt:lpstr>
      <vt:lpstr>Terrazza Occidentale, aquila e leone</vt:lpstr>
      <vt:lpstr>Terrazza Occidentale, stele di Persiani</vt:lpstr>
      <vt:lpstr>Terrazza Orientale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Nemrud Dag, 2.300 m. d’altezza, resti del santuario funebre di Antioco I</dc:title>
  <dc:creator>lenovo</dc:creator>
  <cp:lastModifiedBy>lenovo</cp:lastModifiedBy>
  <cp:revision>5</cp:revision>
  <dcterms:created xsi:type="dcterms:W3CDTF">2018-05-08T07:27:48Z</dcterms:created>
  <dcterms:modified xsi:type="dcterms:W3CDTF">2018-05-08T08:14:16Z</dcterms:modified>
</cp:coreProperties>
</file>