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932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84BE-D28B-4F18-AA34-8D3ED0D9A1C7}" type="datetimeFigureOut">
              <a:rPr lang="it-IT" smtClean="0"/>
              <a:t>07/05/2018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998A-F870-4788-98C4-E4A3F52142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4378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84BE-D28B-4F18-AA34-8D3ED0D9A1C7}" type="datetimeFigureOut">
              <a:rPr lang="it-IT" smtClean="0"/>
              <a:t>07/05/2018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998A-F870-4788-98C4-E4A3F52142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5610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84BE-D28B-4F18-AA34-8D3ED0D9A1C7}" type="datetimeFigureOut">
              <a:rPr lang="it-IT" smtClean="0"/>
              <a:t>07/05/2018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998A-F870-4788-98C4-E4A3F52142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5845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84BE-D28B-4F18-AA34-8D3ED0D9A1C7}" type="datetimeFigureOut">
              <a:rPr lang="it-IT" smtClean="0"/>
              <a:t>07/05/2018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998A-F870-4788-98C4-E4A3F52142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178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84BE-D28B-4F18-AA34-8D3ED0D9A1C7}" type="datetimeFigureOut">
              <a:rPr lang="it-IT" smtClean="0"/>
              <a:t>07/05/2018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998A-F870-4788-98C4-E4A3F52142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6304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84BE-D28B-4F18-AA34-8D3ED0D9A1C7}" type="datetimeFigureOut">
              <a:rPr lang="it-IT" smtClean="0"/>
              <a:t>07/05/2018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998A-F870-4788-98C4-E4A3F52142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9124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84BE-D28B-4F18-AA34-8D3ED0D9A1C7}" type="datetimeFigureOut">
              <a:rPr lang="it-IT" smtClean="0"/>
              <a:t>07/05/2018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998A-F870-4788-98C4-E4A3F52142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3310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84BE-D28B-4F18-AA34-8D3ED0D9A1C7}" type="datetimeFigureOut">
              <a:rPr lang="it-IT" smtClean="0"/>
              <a:t>07/05/2018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998A-F870-4788-98C4-E4A3F52142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0037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84BE-D28B-4F18-AA34-8D3ED0D9A1C7}" type="datetimeFigureOut">
              <a:rPr lang="it-IT" smtClean="0"/>
              <a:t>07/05/2018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998A-F870-4788-98C4-E4A3F52142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9745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84BE-D28B-4F18-AA34-8D3ED0D9A1C7}" type="datetimeFigureOut">
              <a:rPr lang="it-IT" smtClean="0"/>
              <a:t>07/05/2018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998A-F870-4788-98C4-E4A3F52142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9464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84BE-D28B-4F18-AA34-8D3ED0D9A1C7}" type="datetimeFigureOut">
              <a:rPr lang="it-IT" smtClean="0"/>
              <a:t>07/05/2018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998A-F870-4788-98C4-E4A3F52142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0822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784BE-D28B-4F18-AA34-8D3ED0D9A1C7}" type="datetimeFigureOut">
              <a:rPr lang="it-IT" smtClean="0"/>
              <a:t>07/05/2018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B998A-F870-4788-98C4-E4A3F52142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9863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537" y="6309320"/>
            <a:ext cx="9129463" cy="548680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Perge</a:t>
            </a:r>
            <a:r>
              <a:rPr lang="it-IT" sz="2000" dirty="0" smtClean="0"/>
              <a:t>, la strada principale dell’antica </a:t>
            </a:r>
            <a:r>
              <a:rPr lang="it-IT" sz="2000" dirty="0" err="1" smtClean="0"/>
              <a:t>Perge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571"/>
            <a:ext cx="8406950" cy="62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223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165304"/>
            <a:ext cx="9144000" cy="692696"/>
          </a:xfrm>
        </p:spPr>
        <p:txBody>
          <a:bodyPr>
            <a:normAutofit/>
          </a:bodyPr>
          <a:lstStyle/>
          <a:p>
            <a:r>
              <a:rPr lang="it-IT" sz="2000" dirty="0" smtClean="0"/>
              <a:t>Grande porta ‘ovale’ della città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8240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087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-42864"/>
            <a:ext cx="5184576" cy="703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850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400" y="0"/>
            <a:ext cx="5034848" cy="6940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665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9" y="6559"/>
            <a:ext cx="9121371" cy="6841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760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" y="-3313"/>
            <a:ext cx="9163689" cy="686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114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61"/>
            <a:ext cx="9094777" cy="321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223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144" y="2204864"/>
            <a:ext cx="936223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3636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Perge</a:t>
            </a:r>
            <a:r>
              <a:rPr lang="it-IT" sz="2000" dirty="0" smtClean="0"/>
              <a:t>, </a:t>
            </a:r>
            <a:r>
              <a:rPr lang="it-IT" sz="2000" smtClean="0"/>
              <a:t>teatro romano, </a:t>
            </a:r>
            <a:r>
              <a:rPr lang="it-IT" sz="2000" dirty="0" smtClean="0"/>
              <a:t>100 </a:t>
            </a:r>
            <a:r>
              <a:rPr lang="it-IT" sz="2000" dirty="0" err="1" smtClean="0"/>
              <a:t>av</a:t>
            </a:r>
            <a:r>
              <a:rPr lang="it-IT" sz="2000" dirty="0" smtClean="0"/>
              <a:t>. Cr., 12.000 spettatori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6932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3688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26</Words>
  <Application>Microsoft Office PowerPoint</Application>
  <PresentationFormat>Presentazione su schermo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Perge, la strada principale dell’antica Perge</vt:lpstr>
      <vt:lpstr>Grande porta ‘ovale’ della città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Perge, teatro romano, 100 av. Cr., 12.000 spettatori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Perge, la strada principale dell’antica Perge</dc:title>
  <dc:creator>lenovo</dc:creator>
  <cp:lastModifiedBy>lenovo</cp:lastModifiedBy>
  <cp:revision>3</cp:revision>
  <dcterms:created xsi:type="dcterms:W3CDTF">2018-05-07T09:31:45Z</dcterms:created>
  <dcterms:modified xsi:type="dcterms:W3CDTF">2018-05-07T12:50:19Z</dcterms:modified>
</cp:coreProperties>
</file>