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848DA-61E9-4E0F-B88F-E570AFCAE535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7CDB-77B5-4181-820D-A08059F008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6862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848DA-61E9-4E0F-B88F-E570AFCAE535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7CDB-77B5-4181-820D-A08059F008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9289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848DA-61E9-4E0F-B88F-E570AFCAE535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7CDB-77B5-4181-820D-A08059F008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4665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848DA-61E9-4E0F-B88F-E570AFCAE535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7CDB-77B5-4181-820D-A08059F008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515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848DA-61E9-4E0F-B88F-E570AFCAE535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7CDB-77B5-4181-820D-A08059F008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2065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848DA-61E9-4E0F-B88F-E570AFCAE535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7CDB-77B5-4181-820D-A08059F008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833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848DA-61E9-4E0F-B88F-E570AFCAE535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7CDB-77B5-4181-820D-A08059F008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760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848DA-61E9-4E0F-B88F-E570AFCAE535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7CDB-77B5-4181-820D-A08059F008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0177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848DA-61E9-4E0F-B88F-E570AFCAE535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7CDB-77B5-4181-820D-A08059F008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138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848DA-61E9-4E0F-B88F-E570AFCAE535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7CDB-77B5-4181-820D-A08059F008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187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848DA-61E9-4E0F-B88F-E570AFCAE535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7CDB-77B5-4181-820D-A08059F008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19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848DA-61E9-4E0F-B88F-E570AFCAE535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57CDB-77B5-4181-820D-A08059F008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2136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716016" y="5877271"/>
            <a:ext cx="3742184" cy="980727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Il teatro di </a:t>
            </a:r>
            <a:r>
              <a:rPr lang="it-IT" sz="2000" dirty="0" err="1" smtClean="0"/>
              <a:t>Pinara</a:t>
            </a:r>
            <a:r>
              <a:rPr lang="it-IT" sz="2000" dirty="0" smtClean="0"/>
              <a:t>,  fine 2.0 sec. </a:t>
            </a:r>
            <a:r>
              <a:rPr lang="it-IT" sz="2000" dirty="0" err="1" smtClean="0"/>
              <a:t>Av</a:t>
            </a:r>
            <a:r>
              <a:rPr lang="it-IT" sz="2000" dirty="0" smtClean="0"/>
              <a:t>. Cr., 3. </a:t>
            </a:r>
            <a:r>
              <a:rPr lang="it-IT" sz="2000" dirty="0" err="1" smtClean="0"/>
              <a:t>spettatori200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6998"/>
            <a:ext cx="4493603" cy="6831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3791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 descr="C:\Users\lenovo\Downloads\PINA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77651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</Words>
  <Application>Microsoft Office PowerPoint</Application>
  <PresentationFormat>Presentazione su schermo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Il teatro di Pinara,  fine 2.0 sec. Av. Cr., 3. spettatori200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teatro di Pinara,  fine 2.0 sec. Av. Cr., 3. spettatori200</dc:title>
  <dc:creator>lenovo</dc:creator>
  <cp:lastModifiedBy>lenovo</cp:lastModifiedBy>
  <cp:revision>1</cp:revision>
  <dcterms:created xsi:type="dcterms:W3CDTF">2018-04-17T18:48:07Z</dcterms:created>
  <dcterms:modified xsi:type="dcterms:W3CDTF">2018-04-17T18:51:15Z</dcterms:modified>
</cp:coreProperties>
</file>