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14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76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1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4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38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5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61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39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9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9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25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E968-89AF-44FF-9407-8A9FA94321F6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EED1-B847-443B-BF2B-4F7652522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25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Priene</a:t>
            </a:r>
            <a:r>
              <a:rPr lang="it-IT" sz="2000" dirty="0" smtClean="0"/>
              <a:t>, zona archeologica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3148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08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P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30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4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P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92"/>
            <a:ext cx="9131209" cy="68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7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P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" y="0"/>
            <a:ext cx="919381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5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C:\Users\lenovo\Downloads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12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Afrodite di Piene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2"/>
            <a:ext cx="5130764" cy="68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1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Teatro di </a:t>
            </a:r>
            <a:r>
              <a:rPr lang="it-IT" sz="2000" dirty="0" err="1" smtClean="0"/>
              <a:t>Priene</a:t>
            </a:r>
            <a:r>
              <a:rPr lang="it-IT" sz="2000" dirty="0" smtClean="0"/>
              <a:t>, </a:t>
            </a:r>
            <a:r>
              <a:rPr lang="it-IT" sz="2000" dirty="0" err="1" smtClean="0"/>
              <a:t>4.o</a:t>
            </a:r>
            <a:r>
              <a:rPr lang="it-IT" sz="2000" dirty="0" smtClean="0"/>
              <a:t> sec.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Cr., ristrutturato dai Romani, 2.0 </a:t>
            </a:r>
            <a:r>
              <a:rPr lang="it-IT" sz="2000" dirty="0" err="1" smtClean="0"/>
              <a:t>sec.d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381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9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237312"/>
            <a:ext cx="8229600" cy="78296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Priene</a:t>
            </a:r>
            <a:r>
              <a:rPr lang="it-IT" sz="2000" dirty="0" smtClean="0"/>
              <a:t>, rovine del tempio di Atena, </a:t>
            </a:r>
            <a:r>
              <a:rPr lang="it-IT" sz="2000" dirty="0" err="1" smtClean="0"/>
              <a:t>4.o</a:t>
            </a:r>
            <a:r>
              <a:rPr lang="it-IT" sz="2000" dirty="0" smtClean="0"/>
              <a:t> sec.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" y="0"/>
            <a:ext cx="914236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2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Priene</a:t>
            </a:r>
            <a:r>
              <a:rPr lang="it-IT" sz="2000" dirty="0" smtClean="0"/>
              <a:t>, </a:t>
            </a:r>
            <a:r>
              <a:rPr lang="it-IT" sz="2000" dirty="0" err="1" smtClean="0"/>
              <a:t>colonn</a:t>
            </a:r>
            <a:r>
              <a:rPr lang="it-IT" sz="2000" dirty="0" smtClean="0"/>
              <a:t> e del tempio di Atena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2040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Priene</a:t>
            </a:r>
            <a:r>
              <a:rPr lang="it-IT" sz="2000" dirty="0" smtClean="0"/>
              <a:t>, rovine del </a:t>
            </a:r>
            <a:r>
              <a:rPr lang="it-IT" sz="2000" dirty="0" err="1" smtClean="0"/>
              <a:t>bouleuterion</a:t>
            </a:r>
            <a:r>
              <a:rPr lang="it-IT" sz="2000" dirty="0" smtClean="0"/>
              <a:t>, </a:t>
            </a:r>
            <a:r>
              <a:rPr lang="it-IT" sz="2000" dirty="0" err="1" smtClean="0"/>
              <a:t>2.o</a:t>
            </a:r>
            <a:r>
              <a:rPr lang="it-IT" sz="2000" dirty="0" smtClean="0"/>
              <a:t> </a:t>
            </a:r>
            <a:r>
              <a:rPr lang="it-IT" sz="2000" dirty="0" err="1" smtClean="0"/>
              <a:t>sec.av</a:t>
            </a:r>
            <a:r>
              <a:rPr lang="it-IT" sz="2000" dirty="0" smtClean="0"/>
              <a:t> Cr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P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70"/>
            <a:ext cx="8198711" cy="61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9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9219" name="Picture 3" descr="C:\Users\lenovo\Downloads\P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0128" y="-16445207"/>
            <a:ext cx="98659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enovo\Downloads\P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" y="-35137"/>
            <a:ext cx="9118662" cy="6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6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36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Presentazione su schermo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Priene, zona archeologica</vt:lpstr>
      <vt:lpstr>Presentazione standard di PowerPoint</vt:lpstr>
      <vt:lpstr>Afrodite di Piene</vt:lpstr>
      <vt:lpstr>Teatro di Priene, 4.o sec. Av. Cr., ristrutturato dai Romani, 2.0 sec.d. Cr.</vt:lpstr>
      <vt:lpstr>Priene, rovine del tempio di Atena, 4.o sec. Av. Cr.</vt:lpstr>
      <vt:lpstr>Priene, colonn e del tempio di Atena</vt:lpstr>
      <vt:lpstr>Priene, rovine del bouleuterion, 2.o sec.av Cr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Priene, zona archeologica</dc:title>
  <dc:creator>lenovo</dc:creator>
  <cp:lastModifiedBy>lenovo</cp:lastModifiedBy>
  <cp:revision>1</cp:revision>
  <dcterms:created xsi:type="dcterms:W3CDTF">2018-04-03T11:52:05Z</dcterms:created>
  <dcterms:modified xsi:type="dcterms:W3CDTF">2018-04-03T11:52:29Z</dcterms:modified>
</cp:coreProperties>
</file>