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932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B874-DA65-49B5-8016-6B7950C9A0DF}" type="datetimeFigureOut">
              <a:rPr lang="it-IT" smtClean="0"/>
              <a:t>07/05/2018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E8D0D-C8EC-4474-A99D-5F432DD6F9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6707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B874-DA65-49B5-8016-6B7950C9A0DF}" type="datetimeFigureOut">
              <a:rPr lang="it-IT" smtClean="0"/>
              <a:t>07/05/2018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E8D0D-C8EC-4474-A99D-5F432DD6F9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7319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B874-DA65-49B5-8016-6B7950C9A0DF}" type="datetimeFigureOut">
              <a:rPr lang="it-IT" smtClean="0"/>
              <a:t>07/05/2018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E8D0D-C8EC-4474-A99D-5F432DD6F9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450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B874-DA65-49B5-8016-6B7950C9A0DF}" type="datetimeFigureOut">
              <a:rPr lang="it-IT" smtClean="0"/>
              <a:t>07/05/2018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E8D0D-C8EC-4474-A99D-5F432DD6F9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6145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B874-DA65-49B5-8016-6B7950C9A0DF}" type="datetimeFigureOut">
              <a:rPr lang="it-IT" smtClean="0"/>
              <a:t>07/05/2018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E8D0D-C8EC-4474-A99D-5F432DD6F9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2883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B874-DA65-49B5-8016-6B7950C9A0DF}" type="datetimeFigureOut">
              <a:rPr lang="it-IT" smtClean="0"/>
              <a:t>07/05/2018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E8D0D-C8EC-4474-A99D-5F432DD6F9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4398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B874-DA65-49B5-8016-6B7950C9A0DF}" type="datetimeFigureOut">
              <a:rPr lang="it-IT" smtClean="0"/>
              <a:t>07/05/2018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E8D0D-C8EC-4474-A99D-5F432DD6F9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8008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B874-DA65-49B5-8016-6B7950C9A0DF}" type="datetimeFigureOut">
              <a:rPr lang="it-IT" smtClean="0"/>
              <a:t>07/05/2018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E8D0D-C8EC-4474-A99D-5F432DD6F9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2344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B874-DA65-49B5-8016-6B7950C9A0DF}" type="datetimeFigureOut">
              <a:rPr lang="it-IT" smtClean="0"/>
              <a:t>07/05/2018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E8D0D-C8EC-4474-A99D-5F432DD6F9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0385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B874-DA65-49B5-8016-6B7950C9A0DF}" type="datetimeFigureOut">
              <a:rPr lang="it-IT" smtClean="0"/>
              <a:t>07/05/2018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E8D0D-C8EC-4474-A99D-5F432DD6F9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145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B874-DA65-49B5-8016-6B7950C9A0DF}" type="datetimeFigureOut">
              <a:rPr lang="it-IT" smtClean="0"/>
              <a:t>07/05/2018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E8D0D-C8EC-4474-A99D-5F432DD6F9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0415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DB874-DA65-49B5-8016-6B7950C9A0DF}" type="datetimeFigureOut">
              <a:rPr lang="it-IT" smtClean="0"/>
              <a:t>07/05/2018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E8D0D-C8EC-4474-A99D-5F432DD6F9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9103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237312"/>
            <a:ext cx="7772400" cy="62068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Side, porta e fontana dedicati a Vespasiano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7505918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201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Fregio di architrave con testa </a:t>
            </a:r>
            <a:r>
              <a:rPr lang="it-IT" sz="2000" dirty="0" err="1" smtClean="0"/>
              <a:t>diMedusa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554428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073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Coperchio  di sarcofago con la coppia dei defunti</a:t>
            </a:r>
            <a:endParaRPr lang="it-IT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499762" cy="6482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490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Side, il teatro romano, non appoggiato a collina, </a:t>
            </a:r>
            <a:r>
              <a:rPr lang="it-IT" sz="2000" dirty="0" err="1" smtClean="0"/>
              <a:t>2.o</a:t>
            </a:r>
            <a:r>
              <a:rPr lang="it-IT" sz="2000" dirty="0" smtClean="0"/>
              <a:t> sec. </a:t>
            </a:r>
            <a:r>
              <a:rPr lang="it-IT" sz="2000" dirty="0" err="1" smtClean="0"/>
              <a:t>dpo</a:t>
            </a:r>
            <a:r>
              <a:rPr lang="it-IT" sz="2000" dirty="0" smtClean="0"/>
              <a:t> Cristo.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 descr="C:\Users\lenovo\Downloads\S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" y="0"/>
            <a:ext cx="9139460" cy="609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9252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39</Words>
  <Application>Microsoft Office PowerPoint</Application>
  <PresentationFormat>Presentazione su schermo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Side, porta e fontana dedicati a Vespasiano</vt:lpstr>
      <vt:lpstr>Fregio di architrave con testa diMedusa</vt:lpstr>
      <vt:lpstr>Coperchio  di sarcofago con la coppia dei defunti</vt:lpstr>
      <vt:lpstr>Side, il teatro romano, non appoggiato a collina, 2.o sec. dpo Cristo.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Side, porta e fontana dedicati a Vespasiano</dc:title>
  <dc:creator>lenovo</dc:creator>
  <cp:lastModifiedBy>lenovo</cp:lastModifiedBy>
  <cp:revision>2</cp:revision>
  <dcterms:created xsi:type="dcterms:W3CDTF">2018-05-07T19:59:27Z</dcterms:created>
  <dcterms:modified xsi:type="dcterms:W3CDTF">2018-05-07T20:25:45Z</dcterms:modified>
</cp:coreProperties>
</file>