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068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12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0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58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614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58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63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49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16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03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91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BD9BE-1F6E-4912-87FE-269975DC92E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182B0-90DB-4BB3-82BE-A0E524E638C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09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81328"/>
            <a:ext cx="7772400" cy="476672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Termesso</a:t>
            </a:r>
            <a:r>
              <a:rPr lang="it-IT" sz="2000" dirty="0" smtClean="0"/>
              <a:t>, teatro a 1050 metri di altezza, 4.000 spett., epoca ellenistica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7640"/>
            <a:ext cx="8778833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6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Particolare del teatro</a:t>
            </a: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8319570" cy="6239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894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Autofit/>
          </a:bodyPr>
          <a:lstStyle/>
          <a:p>
            <a:r>
              <a:rPr lang="it-IT" sz="2000" dirty="0" smtClean="0"/>
              <a:t>Resti delle mura della città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576186" cy="644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7982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Presentazione su schermo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Termesso, teatro a 1050 metri di altezza, 4.000 spett., epoca ellenistica</vt:lpstr>
      <vt:lpstr>Particolare del teatro</vt:lpstr>
      <vt:lpstr>Resti delle mura della città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Termesso, teatro a 1050 metri di altezza, 4.000 spett., epoca ellenistica</dc:title>
  <dc:creator>lenovo</dc:creator>
  <cp:lastModifiedBy>lenovo</cp:lastModifiedBy>
  <cp:revision>1</cp:revision>
  <dcterms:created xsi:type="dcterms:W3CDTF">2018-05-07T09:19:26Z</dcterms:created>
  <dcterms:modified xsi:type="dcterms:W3CDTF">2018-05-07T09:24:27Z</dcterms:modified>
</cp:coreProperties>
</file>