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8" r:id="rId4"/>
    <p:sldId id="267" r:id="rId5"/>
    <p:sldId id="268" r:id="rId6"/>
    <p:sldId id="266" r:id="rId7"/>
    <p:sldId id="265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3" r:id="rId22"/>
    <p:sldId id="284" r:id="rId23"/>
    <p:sldId id="281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61" r:id="rId38"/>
    <p:sldId id="263" r:id="rId39"/>
    <p:sldId id="264" r:id="rId40"/>
    <p:sldId id="257" r:id="rId41"/>
    <p:sldId id="256" r:id="rId42"/>
    <p:sldId id="262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9355" autoAdjust="0"/>
  </p:normalViewPr>
  <p:slideViewPr>
    <p:cSldViewPr>
      <p:cViewPr varScale="1">
        <p:scale>
          <a:sx n="45" d="100"/>
          <a:sy n="45" d="100"/>
        </p:scale>
        <p:origin x="-1332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8B64-7E30-4EA4-9F26-4517BB787784}" type="datetimeFigureOut">
              <a:rPr lang="it-IT" smtClean="0"/>
              <a:t>03/04/2018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D23E-3ADF-413F-8A6A-CF44F0445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436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8B64-7E30-4EA4-9F26-4517BB787784}" type="datetimeFigureOut">
              <a:rPr lang="it-IT" smtClean="0"/>
              <a:t>03/04/2018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D23E-3ADF-413F-8A6A-CF44F0445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30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8B64-7E30-4EA4-9F26-4517BB787784}" type="datetimeFigureOut">
              <a:rPr lang="it-IT" smtClean="0"/>
              <a:t>03/04/2018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D23E-3ADF-413F-8A6A-CF44F0445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54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8B64-7E30-4EA4-9F26-4517BB787784}" type="datetimeFigureOut">
              <a:rPr lang="it-IT" smtClean="0"/>
              <a:t>03/04/2018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D23E-3ADF-413F-8A6A-CF44F0445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308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8B64-7E30-4EA4-9F26-4517BB787784}" type="datetimeFigureOut">
              <a:rPr lang="it-IT" smtClean="0"/>
              <a:t>03/04/2018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D23E-3ADF-413F-8A6A-CF44F0445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098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8B64-7E30-4EA4-9F26-4517BB787784}" type="datetimeFigureOut">
              <a:rPr lang="it-IT" smtClean="0"/>
              <a:t>03/04/2018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D23E-3ADF-413F-8A6A-CF44F0445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96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8B64-7E30-4EA4-9F26-4517BB787784}" type="datetimeFigureOut">
              <a:rPr lang="it-IT" smtClean="0"/>
              <a:t>03/04/2018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D23E-3ADF-413F-8A6A-CF44F0445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264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8B64-7E30-4EA4-9F26-4517BB787784}" type="datetimeFigureOut">
              <a:rPr lang="it-IT" smtClean="0"/>
              <a:t>03/04/2018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D23E-3ADF-413F-8A6A-CF44F0445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64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8B64-7E30-4EA4-9F26-4517BB787784}" type="datetimeFigureOut">
              <a:rPr lang="it-IT" smtClean="0"/>
              <a:t>03/04/2018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D23E-3ADF-413F-8A6A-CF44F0445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44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8B64-7E30-4EA4-9F26-4517BB787784}" type="datetimeFigureOut">
              <a:rPr lang="it-IT" smtClean="0"/>
              <a:t>03/04/2018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D23E-3ADF-413F-8A6A-CF44F0445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469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8B64-7E30-4EA4-9F26-4517BB787784}" type="datetimeFigureOut">
              <a:rPr lang="it-IT" smtClean="0"/>
              <a:t>03/04/2018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D23E-3ADF-413F-8A6A-CF44F0445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37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8B64-7E30-4EA4-9F26-4517BB787784}" type="datetimeFigureOut">
              <a:rPr lang="it-IT" smtClean="0"/>
              <a:t>03/04/2018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6D23E-3ADF-413F-8A6A-CF44F0445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43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wmf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4" y="0"/>
            <a:ext cx="70353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96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5283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di statua romana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84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982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Tempio di Traiano, </a:t>
            </a:r>
            <a:r>
              <a:rPr lang="it-IT" sz="2000" dirty="0" err="1" smtClean="0"/>
              <a:t>ricosruito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ownloads\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" y="-5186"/>
            <a:ext cx="5131563" cy="684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78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208823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Testa del </a:t>
            </a:r>
            <a:r>
              <a:rPr lang="it-IT" sz="2000" dirty="0" err="1" smtClean="0"/>
              <a:t>peri0do</a:t>
            </a:r>
            <a:r>
              <a:rPr lang="it-IT" sz="2000" dirty="0" smtClean="0"/>
              <a:t> ellenistico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ownloads\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5" y="0"/>
            <a:ext cx="6774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638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Attalo I, (?), </a:t>
            </a:r>
            <a:br>
              <a:rPr lang="it-IT" sz="2000" dirty="0" smtClean="0"/>
            </a:br>
            <a:r>
              <a:rPr lang="it-IT" sz="2000" dirty="0" smtClean="0"/>
              <a:t>periodo ellenistico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ownloads\P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472"/>
            <a:ext cx="5358013" cy="690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059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332656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Mitridate, al Louvre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ownloads\P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15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Fondatori di </a:t>
            </a:r>
            <a:r>
              <a:rPr lang="it-IT" sz="2000" dirty="0" err="1" smtClean="0"/>
              <a:t>Pergamon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lenovo\Downloads\P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20717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779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Ponte romano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4338" name="Picture 2" descr="C:\Users\lenovo\Downloads\P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03314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687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grande altare di Pergamo, ricostruito a Berlino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ownloads\P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60432" cy="61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79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lenovo\Downloads\P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"/>
            <a:ext cx="9154568" cy="60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152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Teatro </a:t>
            </a:r>
            <a:r>
              <a:rPr lang="it-IT" sz="2000" smtClean="0"/>
              <a:t>di Pergamo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ownloads\P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" y="56772"/>
            <a:ext cx="6870071" cy="462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463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" y="0"/>
            <a:ext cx="70701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6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ownloads\P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1619250"/>
            <a:ext cx="4191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856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ownloads\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62"/>
            <a:ext cx="5135054" cy="684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777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4" name="Picture 4" descr="C:\Users\lenovo\Downloads\P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98" y="27710"/>
            <a:ext cx="9200802" cy="59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284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ownloads\P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60"/>
            <a:ext cx="9144249" cy="51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668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ownloads\P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8" y="0"/>
            <a:ext cx="926256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662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lenovo\Downloads\P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208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090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lenovo\Downloads\P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383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375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ownloads\P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334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845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ownloads\P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782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762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ownloads\P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9857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005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6302326"/>
            <a:ext cx="9036496" cy="55567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Assos</a:t>
            </a:r>
            <a:r>
              <a:rPr lang="it-IT" sz="2000" dirty="0" smtClean="0"/>
              <a:t>. Tempio di Atena, 530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" y="0"/>
            <a:ext cx="920174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ownloads\P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831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lenovo\Downloads\P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0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241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C:\Users\lenovo\Downloads\P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0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595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ownloads\P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2035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712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lenovo\Downloads\P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" y="0"/>
            <a:ext cx="916930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79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ownloads\P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" y="26506"/>
            <a:ext cx="9085017" cy="455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670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lenovo\Downloads\P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95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6165304"/>
            <a:ext cx="9036496" cy="692696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Bogazkoy</a:t>
            </a:r>
            <a:r>
              <a:rPr lang="it-IT" sz="2000" dirty="0" smtClean="0"/>
              <a:t>, Porta dei leoni, scultura su roccia di basalto, 1000 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870"/>
            <a:ext cx="8369751" cy="623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398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ownloads\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" y="0"/>
            <a:ext cx="9114496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5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ownloads\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3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Le rovine del </a:t>
            </a:r>
            <a:r>
              <a:rPr lang="it-IT" sz="2000" dirty="0" err="1" smtClean="0"/>
              <a:t>Temenos</a:t>
            </a:r>
            <a:r>
              <a:rPr lang="it-IT" sz="2000" dirty="0" smtClean="0"/>
              <a:t> di Atena, grande tempio, </a:t>
            </a:r>
            <a:r>
              <a:rPr lang="it-IT" sz="2000" dirty="0" err="1" smtClean="0"/>
              <a:t>3.o</a:t>
            </a:r>
            <a:r>
              <a:rPr lang="it-IT" sz="2000" dirty="0" smtClean="0"/>
              <a:t> sec.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61320" cy="638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818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Troia. Un angolo di fortificazioni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" y="9128"/>
            <a:ext cx="9179935" cy="608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6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093296"/>
            <a:ext cx="7772400" cy="764704"/>
          </a:xfrm>
        </p:spPr>
        <p:txBody>
          <a:bodyPr>
            <a:normAutofit/>
          </a:bodyPr>
          <a:lstStyle/>
          <a:p>
            <a:r>
              <a:rPr lang="it-IT" sz="2000" i="1" dirty="0" smtClean="0"/>
              <a:t>Troia. Antiche rovine</a:t>
            </a:r>
            <a:endParaRPr lang="it-IT" sz="2000" i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716324"/>
              </p:ext>
            </p:extLst>
          </p:nvPr>
        </p:nvGraphicFramePr>
        <p:xfrm>
          <a:off x="4094163" y="3165475"/>
          <a:ext cx="25765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Oggetto shell Packager" showAsIcon="1" r:id="rId3" imgW="2576160" imgH="787680" progId="Package">
                  <p:embed/>
                </p:oleObj>
              </mc:Choice>
              <mc:Fallback>
                <p:oleObj name="Oggetto shell Packager" showAsIcon="1" r:id="rId3" imgW="2576160" imgH="787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94163" y="3165475"/>
                        <a:ext cx="2576512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613228"/>
              </p:ext>
            </p:extLst>
          </p:nvPr>
        </p:nvGraphicFramePr>
        <p:xfrm>
          <a:off x="6161088" y="3009900"/>
          <a:ext cx="25765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Oggetto shell Packager" showAsIcon="1" r:id="rId5" imgW="2576160" imgH="787680" progId="Package">
                  <p:embed/>
                </p:oleObj>
              </mc:Choice>
              <mc:Fallback>
                <p:oleObj name="Oggetto shell Packager" showAsIcon="1" r:id="rId5" imgW="2576160" imgH="787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61088" y="3009900"/>
                        <a:ext cx="2576512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497352"/>
              </p:ext>
            </p:extLst>
          </p:nvPr>
        </p:nvGraphicFramePr>
        <p:xfrm>
          <a:off x="4079875" y="2292350"/>
          <a:ext cx="25765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Oggetto shell Packager" showAsIcon="1" r:id="rId7" imgW="2576160" imgH="787680" progId="Package">
                  <p:embed/>
                </p:oleObj>
              </mc:Choice>
              <mc:Fallback>
                <p:oleObj name="Oggetto shell Packager" showAsIcon="1" r:id="rId7" imgW="2576160" imgH="787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79875" y="2292350"/>
                        <a:ext cx="2576513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5" y="29874"/>
            <a:ext cx="8799015" cy="633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5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ownloads\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127125"/>
            <a:ext cx="52387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8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Colonne del tempio di Traiano,</a:t>
            </a:r>
            <a:br>
              <a:rPr lang="it-IT" sz="2000" dirty="0" smtClean="0"/>
            </a:br>
            <a:r>
              <a:rPr lang="it-IT" sz="2000" dirty="0" smtClean="0"/>
              <a:t>117-118 d. Cr. 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6906" cy="683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66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6256" y="1772817"/>
            <a:ext cx="2267744" cy="1512167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colonnato del Tempio di Esculapio,</a:t>
            </a:r>
            <a:br>
              <a:rPr lang="it-IT" sz="2000" dirty="0" smtClean="0"/>
            </a:br>
            <a:r>
              <a:rPr lang="it-IT" sz="2000" dirty="0" smtClean="0"/>
              <a:t> </a:t>
            </a:r>
            <a:r>
              <a:rPr lang="it-IT" sz="2000" dirty="0" err="1" smtClean="0"/>
              <a:t>2.o</a:t>
            </a:r>
            <a:r>
              <a:rPr lang="it-IT" sz="2000" dirty="0" smtClean="0"/>
              <a:t> sec. d. Cr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40" y="28422"/>
            <a:ext cx="6858333" cy="682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822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92280" y="764704"/>
            <a:ext cx="205172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 resti della grande strada che portava all’acropoli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" y="0"/>
            <a:ext cx="69288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726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dello ‘stoa’, parte del tempio di Esculapio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845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430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Rovine dell’imponente altare di Zeus, 2.0 sec.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" y="0"/>
            <a:ext cx="8454712" cy="636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8815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137</Words>
  <Application>Microsoft Office PowerPoint</Application>
  <PresentationFormat>Presentazione su schermo (4:3)</PresentationFormat>
  <Paragraphs>19</Paragraphs>
  <Slides>42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4" baseType="lpstr">
      <vt:lpstr>Tema di Office</vt:lpstr>
      <vt:lpstr>Oggetto shell Packager</vt:lpstr>
      <vt:lpstr>Presentazione standard di PowerPoint</vt:lpstr>
      <vt:lpstr>Presentazione standard di PowerPoint</vt:lpstr>
      <vt:lpstr>Assos. Tempio di Atena, 530 av. Cr.</vt:lpstr>
      <vt:lpstr>Le rovine del Temenos di Atena, grande tempio, 3.o sec. av. Cr.</vt:lpstr>
      <vt:lpstr>Colonne del tempio di Traiano, 117-118 d. Cr. </vt:lpstr>
      <vt:lpstr>Il colonnato del Tempio di Esculapio,  2.o sec. d. Cr</vt:lpstr>
      <vt:lpstr>I resti della grande strada che portava all’acropoli</vt:lpstr>
      <vt:lpstr>Resti dello ‘stoa’, parte del tempio di Esculapio</vt:lpstr>
      <vt:lpstr>Rovine dell’imponente altare di Zeus, 2.0 sec. av. Cr.</vt:lpstr>
      <vt:lpstr>Resti di statua romana</vt:lpstr>
      <vt:lpstr>Tempio di Traiano, ricosruito</vt:lpstr>
      <vt:lpstr>Testa del peri0do ellenistico</vt:lpstr>
      <vt:lpstr>Attalo I, (?),  periodo ellenistico</vt:lpstr>
      <vt:lpstr>Mitridate, al Louvre</vt:lpstr>
      <vt:lpstr>Fondatori di Pergamon</vt:lpstr>
      <vt:lpstr>Ponte romano</vt:lpstr>
      <vt:lpstr>Il grande altare di Pergamo, ricostruito a Berlino</vt:lpstr>
      <vt:lpstr>Presentazione standard di PowerPoint</vt:lpstr>
      <vt:lpstr>Teatro di Pergamo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Bogazkoy, Porta dei leoni, scultura su roccia di basalto, 1000  av. Cr.</vt:lpstr>
      <vt:lpstr>Presentazione standard di PowerPoint</vt:lpstr>
      <vt:lpstr>Presentazione standard di PowerPoint</vt:lpstr>
      <vt:lpstr>Troia. Un angolo di fortificazioni</vt:lpstr>
      <vt:lpstr>Troia. Antiche rovine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Troia. Antiche rovine</dc:title>
  <dc:creator>lenovo</dc:creator>
  <cp:lastModifiedBy>lenovo</cp:lastModifiedBy>
  <cp:revision>31</cp:revision>
  <dcterms:created xsi:type="dcterms:W3CDTF">2018-03-27T06:20:14Z</dcterms:created>
  <dcterms:modified xsi:type="dcterms:W3CDTF">2018-04-03T11:53:15Z</dcterms:modified>
</cp:coreProperties>
</file>