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6" r:id="rId5"/>
    <p:sldId id="262" r:id="rId6"/>
    <p:sldId id="271" r:id="rId7"/>
    <p:sldId id="272" r:id="rId8"/>
    <p:sldId id="263" r:id="rId9"/>
    <p:sldId id="257" r:id="rId10"/>
    <p:sldId id="265" r:id="rId11"/>
    <p:sldId id="269" r:id="rId12"/>
    <p:sldId id="270" r:id="rId13"/>
    <p:sldId id="273" r:id="rId14"/>
    <p:sldId id="258" r:id="rId15"/>
    <p:sldId id="260" r:id="rId16"/>
    <p:sldId id="274" r:id="rId17"/>
    <p:sldId id="26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0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32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96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7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9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36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95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4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2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0805B-0843-4974-809C-231351539DC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323A-FED9-4C22-9490-BE3ED90D7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teatro, </a:t>
            </a:r>
            <a:r>
              <a:rPr lang="it-IT" sz="2000" u="sng" dirty="0" err="1" smtClean="0"/>
              <a:t>2.o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sec.dopo</a:t>
            </a:r>
            <a:r>
              <a:rPr lang="it-IT" sz="2000" u="sng" dirty="0" smtClean="0"/>
              <a:t> </a:t>
            </a:r>
            <a:r>
              <a:rPr lang="it-IT" sz="2000" dirty="0" smtClean="0"/>
              <a:t>Cr., a sinistra il monumento delle arpie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611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9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X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0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X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85" y="0"/>
            <a:ext cx="9364638" cy="37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9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 descr="C:\Users\lenovo\Downloads\X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32107"/>
            <a:ext cx="9566855" cy="70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9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ownloads\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531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5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" y="0"/>
            <a:ext cx="917337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8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X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3"/>
            <a:ext cx="5547096" cy="68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8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X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9" y="-16049"/>
            <a:ext cx="9165397" cy="6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6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" y="0"/>
            <a:ext cx="916665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0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7" name="Picture 3" descr="C:\Users\lenovo\Downloads\X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" y="-21912"/>
            <a:ext cx="9212081" cy="62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4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X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" y="-2341"/>
            <a:ext cx="9274486" cy="68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6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1" name="Picture 3" descr="C:\Users\lenovo\Downloads\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0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X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" y="0"/>
            <a:ext cx="9180329" cy="68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1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X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93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4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"/>
            <a:ext cx="9139784" cy="68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5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5" y="-70632"/>
            <a:ext cx="9253995" cy="69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5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Presentazione su schermo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2018-04-17T19:18:26Z</dcterms:created>
  <dcterms:modified xsi:type="dcterms:W3CDTF">2018-04-17T19:35:04Z</dcterms:modified>
</cp:coreProperties>
</file>