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300" r:id="rId10"/>
    <p:sldId id="301" r:id="rId11"/>
    <p:sldId id="302" r:id="rId12"/>
    <p:sldId id="265" r:id="rId13"/>
    <p:sldId id="267" r:id="rId14"/>
    <p:sldId id="266" r:id="rId15"/>
    <p:sldId id="268" r:id="rId16"/>
    <p:sldId id="269" r:id="rId17"/>
    <p:sldId id="270" r:id="rId18"/>
    <p:sldId id="272" r:id="rId19"/>
    <p:sldId id="273" r:id="rId20"/>
    <p:sldId id="304" r:id="rId21"/>
    <p:sldId id="303" r:id="rId22"/>
    <p:sldId id="271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83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9" r:id="rId42"/>
    <p:sldId id="298" r:id="rId43"/>
    <p:sldId id="284" r:id="rId44"/>
    <p:sldId id="297" r:id="rId45"/>
    <p:sldId id="296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92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69CB-4D42-4B8A-B32A-F213FB1ACE5B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4F-80EE-4B18-9D78-6CF88A7322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19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69CB-4D42-4B8A-B32A-F213FB1ACE5B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4F-80EE-4B18-9D78-6CF88A7322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88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69CB-4D42-4B8A-B32A-F213FB1ACE5B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4F-80EE-4B18-9D78-6CF88A7322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8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69CB-4D42-4B8A-B32A-F213FB1ACE5B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4F-80EE-4B18-9D78-6CF88A7322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32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69CB-4D42-4B8A-B32A-F213FB1ACE5B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4F-80EE-4B18-9D78-6CF88A7322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12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69CB-4D42-4B8A-B32A-F213FB1ACE5B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4F-80EE-4B18-9D78-6CF88A7322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72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69CB-4D42-4B8A-B32A-F213FB1ACE5B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4F-80EE-4B18-9D78-6CF88A7322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24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69CB-4D42-4B8A-B32A-F213FB1ACE5B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4F-80EE-4B18-9D78-6CF88A7322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4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69CB-4D42-4B8A-B32A-F213FB1ACE5B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4F-80EE-4B18-9D78-6CF88A7322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97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69CB-4D42-4B8A-B32A-F213FB1ACE5B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4F-80EE-4B18-9D78-6CF88A7322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55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69CB-4D42-4B8A-B32A-F213FB1ACE5B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4F-80EE-4B18-9D78-6CF88A7322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48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69CB-4D42-4B8A-B32A-F213FB1ACE5B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F44F-80EE-4B18-9D78-6CF88A7322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53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877272"/>
            <a:ext cx="9144000" cy="980728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Yazilikaya</a:t>
            </a:r>
            <a:r>
              <a:rPr lang="it-IT" sz="2000" dirty="0" smtClean="0"/>
              <a:t>, santuario rupestre, in luogo  aspro: vero ... Pantheon delle </a:t>
            </a:r>
            <a:r>
              <a:rPr lang="it-IT" sz="2000" dirty="0" err="1" smtClean="0"/>
              <a:t>ivinità</a:t>
            </a:r>
            <a:r>
              <a:rPr lang="it-IT" sz="2000" dirty="0" smtClean="0"/>
              <a:t> ittite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4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Teoria di divinità minori, detti i ‘dodici beati’.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16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5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ownloads\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663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3" name="Picture 3" descr="C:\Users\lenovo\Downloads\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" y="0"/>
            <a:ext cx="916679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lenovo\Downloads\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80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5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Users\lenovo\Downloads\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586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7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Users\lenovo\Downloads\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9" y="-27850"/>
            <a:ext cx="4577118" cy="68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14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 descr="C:\Users\lenovo\Downloads\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285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44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 descr="C:\Users\lenovo\Downloads\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" y="-11114"/>
            <a:ext cx="9183516" cy="61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7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 descr="C:\Users\lenovo\Downloads\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8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18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 descr="C:\Users\lenovo\Downloads\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4"/>
            <a:ext cx="9153808" cy="60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1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" y="-40701"/>
            <a:ext cx="9119704" cy="60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9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ownloads\B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50144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47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lenovo\Downloads\B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80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59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Y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4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07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 descr="C:\Users\lenovo\Downloads\b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181070" cy="610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64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 descr="C:\Users\lenovo\Downloads\b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79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274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9" name="Picture 3" descr="C:\Users\lenovo\Downloads\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" y="0"/>
            <a:ext cx="916679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3" name="Picture 3" descr="C:\Users\lenovo\Downloads\B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" y="0"/>
            <a:ext cx="45586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2" name="Picture 4" descr="C:\Users\lenovo\Downloads\B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8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 descr="C:\Users\lenovo\Downloads\B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" y="0"/>
            <a:ext cx="905847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433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B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586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ownloads\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916982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9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B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8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71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" y="0"/>
            <a:ext cx="916680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60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B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" y="-20212"/>
            <a:ext cx="4572042" cy="68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94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lenovo\Downloads\B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0"/>
            <a:ext cx="4555393" cy="68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78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lenovo\Downloads\B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79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3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lenovo\Downloads\B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84"/>
            <a:ext cx="4586514" cy="689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98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Users\lenovo\Downloads\B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" y="-83796"/>
            <a:ext cx="4609628" cy="693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27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Users\lenovo\Downloads\B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" y="0"/>
            <a:ext cx="4558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07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Users\lenovo\Downloads\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769"/>
            <a:ext cx="9192737" cy="61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820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 descr="C:\Users\lenovo\Downloads\B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80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3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Processione dei ‘beati’.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" y="6965"/>
            <a:ext cx="7570582" cy="503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53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 descr="C:\Users\lenovo\Downloads\B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" y="8634"/>
            <a:ext cx="9153808" cy="60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25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 descr="C:\Users\lenovo\Downloads\B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60"/>
            <a:ext cx="4539886" cy="68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51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 descr="C:\Users\lenovo\Downloads\B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" y="21990"/>
            <a:ext cx="9133714" cy="60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66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B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781"/>
            <a:ext cx="9187535" cy="61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 descr="C:\Users\lenovo\Downloads\B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"/>
            <a:ext cx="9164924" cy="609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16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 descr="C:\Users\lenovo\Downloads\B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2"/>
            <a:ext cx="9221254" cy="612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15" y="5949280"/>
            <a:ext cx="9113485" cy="90872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Processione dei ‘beati’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" y="0"/>
            <a:ext cx="905847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0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229600" cy="586328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6093296"/>
            <a:ext cx="9143999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Processione dei ‘beati’ e delle ‘beate’</a:t>
            </a:r>
            <a:endParaRPr lang="it-IT" sz="2000" dirty="0"/>
          </a:p>
        </p:txBody>
      </p:sp>
      <p:pic>
        <p:nvPicPr>
          <p:cNvPr id="11267" name="Picture 3" descr="C:\Users\lenovo\Downloads\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79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lenovo\Downloads\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9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lenovo\Downloads\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846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0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816424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Yazilikaya</a:t>
            </a:r>
            <a:r>
              <a:rPr lang="it-IT" sz="2000" dirty="0" smtClean="0"/>
              <a:t>, </a:t>
            </a:r>
            <a:r>
              <a:rPr lang="it-IT" sz="2000" dirty="0" err="1" smtClean="0"/>
              <a:t>santurio</a:t>
            </a:r>
            <a:r>
              <a:rPr lang="it-IT" sz="2000" dirty="0" smtClean="0"/>
              <a:t> rupestre: il dio </a:t>
            </a:r>
            <a:r>
              <a:rPr lang="it-IT" sz="2000" dirty="0" err="1" smtClean="0"/>
              <a:t>Sarruma</a:t>
            </a:r>
            <a:r>
              <a:rPr lang="it-IT" sz="2000" dirty="0" smtClean="0"/>
              <a:t> e il re </a:t>
            </a:r>
            <a:r>
              <a:rPr lang="it-IT" sz="2000" dirty="0" err="1" smtClean="0"/>
              <a:t>Tuthalia</a:t>
            </a:r>
            <a:r>
              <a:rPr lang="it-IT" sz="2000" dirty="0" smtClean="0"/>
              <a:t>. </a:t>
            </a:r>
            <a:br>
              <a:rPr lang="it-IT" sz="2000" dirty="0" smtClean="0"/>
            </a:br>
            <a:r>
              <a:rPr lang="it-IT" sz="2000" dirty="0" smtClean="0"/>
              <a:t>1250-1200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27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1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59</Words>
  <Application>Microsoft Office PowerPoint</Application>
  <PresentationFormat>Presentazione su schermo (4:3)</PresentationFormat>
  <Paragraphs>6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Tema di Office</vt:lpstr>
      <vt:lpstr>Yazilikaya, santuario rupestre, in luogo  aspro: vero ... Pantheon delle ivinità ittite</vt:lpstr>
      <vt:lpstr>Presentazione standard di PowerPoint</vt:lpstr>
      <vt:lpstr>Presentazione standard di PowerPoint</vt:lpstr>
      <vt:lpstr>Processione dei ‘beati’.</vt:lpstr>
      <vt:lpstr>Processione dei ‘beati’</vt:lpstr>
      <vt:lpstr>Presentazione standard di PowerPoint</vt:lpstr>
      <vt:lpstr>Presentazione standard di PowerPoint</vt:lpstr>
      <vt:lpstr>Presentazione standard di PowerPoint</vt:lpstr>
      <vt:lpstr>Yazilikaya, santurio rupestre: il dio Sarruma e il re Tuthalia.  1250-1200 av. Cr.</vt:lpstr>
      <vt:lpstr>Teoria di divinità minori, detti i ‘dodici beati’.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Yazilikaya, santuario rupestre, in luogo  aspro: vero ... Pantheon delle ivinità ittite</dc:title>
  <dc:creator>lenovo</dc:creator>
  <cp:lastModifiedBy>lenovo</cp:lastModifiedBy>
  <cp:revision>1</cp:revision>
  <dcterms:created xsi:type="dcterms:W3CDTF">2018-03-29T16:36:58Z</dcterms:created>
  <dcterms:modified xsi:type="dcterms:W3CDTF">2018-03-29T21:26:43Z</dcterms:modified>
</cp:coreProperties>
</file>