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09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49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9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40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35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01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56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6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37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2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16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EEFC-5DC9-4258-8749-7BDA1065AD8D}" type="datetimeFigureOut">
              <a:rPr lang="it-IT" smtClean="0"/>
              <a:t>13/06/2019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A8D3B-5A6C-4572-A438-CC7F2486DB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18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475029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Venere di Milo, 130 a. C. circa, </a:t>
            </a:r>
            <a:r>
              <a:rPr lang="it-IT" sz="2000" dirty="0" err="1" smtClean="0"/>
              <a:t>Luovre</a:t>
            </a:r>
            <a:r>
              <a:rPr lang="it-IT" sz="2000" dirty="0" smtClean="0"/>
              <a:t>, Paris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" y="946"/>
            <a:ext cx="3032928" cy="685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40129"/>
            <a:ext cx="2160240" cy="684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6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Kouros, giovane greco, 539 a. C. circa, Museo archeologico nazionale, Atene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5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11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78934"/>
            <a:ext cx="1958119" cy="667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26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Michelangelo, Pietà </a:t>
            </a:r>
            <a:r>
              <a:rPr lang="it-IT" sz="2000" dirty="0" err="1" smtClean="0"/>
              <a:t>Rondanini</a:t>
            </a:r>
            <a:r>
              <a:rPr lang="it-IT" sz="2000" dirty="0" smtClean="0"/>
              <a:t>, 1554-1562, marmo, particolare, Castello Sforzesco, Milano  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" y="11765"/>
            <a:ext cx="4819612" cy="68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1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6"/>
            <a:ext cx="2448272" cy="690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7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Georges </a:t>
            </a:r>
            <a:r>
              <a:rPr lang="it-IT" sz="2000" dirty="0" err="1" smtClean="0"/>
              <a:t>Rouault</a:t>
            </a:r>
            <a:r>
              <a:rPr lang="it-IT" sz="2000" dirty="0" smtClean="0"/>
              <a:t>, Ecce Homo, 1952, </a:t>
            </a:r>
            <a:br>
              <a:rPr lang="it-IT" sz="2000" dirty="0" smtClean="0"/>
            </a:br>
            <a:r>
              <a:rPr lang="it-IT" sz="2000" dirty="0" smtClean="0"/>
              <a:t>olio su compensato, </a:t>
            </a:r>
            <a:br>
              <a:rPr lang="it-IT" sz="2000" dirty="0" smtClean="0"/>
            </a:br>
            <a:r>
              <a:rPr lang="it-IT" sz="2000" dirty="0" smtClean="0"/>
              <a:t>Città del Vaticano, Musei </a:t>
            </a:r>
            <a:r>
              <a:rPr lang="it-IT" sz="2000" dirty="0" err="1" smtClean="0"/>
              <a:t>Vatica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0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7444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Sant’Apollinare in </a:t>
            </a:r>
            <a:r>
              <a:rPr lang="it-IT" sz="2000" dirty="0" err="1" smtClean="0"/>
              <a:t>Classe,abside</a:t>
            </a:r>
            <a:r>
              <a:rPr lang="it-IT" sz="2000" smtClean="0"/>
              <a:t>, </a:t>
            </a:r>
            <a:br>
              <a:rPr lang="it-IT" sz="2000" smtClean="0"/>
            </a:br>
            <a:r>
              <a:rPr lang="it-IT" sz="2000" smtClean="0"/>
              <a:t>Ravenna, 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8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8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302433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Beato Angelico, Annunciazione, 1426 circa, particolare, tempera e olio su tavola, Madrid, Prado 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" y="0"/>
            <a:ext cx="59399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53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77</Words>
  <Application>Microsoft Office PowerPoint</Application>
  <PresentationFormat>Presentazione su schermo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Venere di Milo, 130 a. C. circa, Luovre, Paris</vt:lpstr>
      <vt:lpstr>Presentazione standard di PowerPoint</vt:lpstr>
      <vt:lpstr>Kouros, giovane greco, 539 a. C. circa, Museo archeologico nazionale, Atene</vt:lpstr>
      <vt:lpstr>Presentazione standard di PowerPoint</vt:lpstr>
      <vt:lpstr>Michelangelo, Pietà Rondanini, 1554-1562, marmo, particolare, Castello Sforzesco, Milano  </vt:lpstr>
      <vt:lpstr>Presentazione standard di PowerPoint</vt:lpstr>
      <vt:lpstr>Georges Rouault, Ecce Homo, 1952,  olio su compensato,  Città del Vaticano, Musei Vatica</vt:lpstr>
      <vt:lpstr>Sant’Apollinare in Classe,abside,  Ravenna, </vt:lpstr>
      <vt:lpstr>Beato Angelico, Annunciazione, 1426 circa, particolare, tempera e olio su tavola, Madrid, Prado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Venere di Milo, 130 a. C. circa, Luovre, Paris</dc:title>
  <dc:creator>lenovo</dc:creator>
  <cp:lastModifiedBy>lenovo</cp:lastModifiedBy>
  <cp:revision>6</cp:revision>
  <dcterms:created xsi:type="dcterms:W3CDTF">2018-05-16T08:03:22Z</dcterms:created>
  <dcterms:modified xsi:type="dcterms:W3CDTF">2019-06-13T07:31:30Z</dcterms:modified>
</cp:coreProperties>
</file>