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2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6858-35C4-4090-A03E-2E802036B8F0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0E8F-7E16-4307-B1DD-E1A82AB66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8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6858-35C4-4090-A03E-2E802036B8F0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0E8F-7E16-4307-B1DD-E1A82AB66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63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6858-35C4-4090-A03E-2E802036B8F0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0E8F-7E16-4307-B1DD-E1A82AB66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11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6858-35C4-4090-A03E-2E802036B8F0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0E8F-7E16-4307-B1DD-E1A82AB66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03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6858-35C4-4090-A03E-2E802036B8F0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0E8F-7E16-4307-B1DD-E1A82AB66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24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6858-35C4-4090-A03E-2E802036B8F0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0E8F-7E16-4307-B1DD-E1A82AB66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72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6858-35C4-4090-A03E-2E802036B8F0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0E8F-7E16-4307-B1DD-E1A82AB66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26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6858-35C4-4090-A03E-2E802036B8F0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0E8F-7E16-4307-B1DD-E1A82AB66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28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6858-35C4-4090-A03E-2E802036B8F0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0E8F-7E16-4307-B1DD-E1A82AB66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20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6858-35C4-4090-A03E-2E802036B8F0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0E8F-7E16-4307-B1DD-E1A82AB66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16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6858-35C4-4090-A03E-2E802036B8F0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0E8F-7E16-4307-B1DD-E1A82AB66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10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36858-35C4-4090-A03E-2E802036B8F0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30E8F-7E16-4307-B1DD-E1A82AB66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00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S. Maria del Fiore</a:t>
            </a:r>
            <a:br>
              <a:rPr lang="it-IT" sz="2000" dirty="0" smtClean="0"/>
            </a:br>
            <a:r>
              <a:rPr lang="it-IT" sz="2000" dirty="0" smtClean="0"/>
              <a:t>Vetrata di S. Stefano</a:t>
            </a:r>
            <a:br>
              <a:rPr lang="it-IT" sz="2000" dirty="0" smtClean="0"/>
            </a:br>
            <a:r>
              <a:rPr lang="it-IT" sz="2000" dirty="0" err="1" smtClean="0"/>
              <a:t>vestrata</a:t>
            </a:r>
            <a:r>
              <a:rPr lang="it-IT" sz="2000" dirty="0" smtClean="0"/>
              <a:t> di S. Giovanni Battista e S. Luigi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" y="-1"/>
            <a:ext cx="1819218" cy="699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40766"/>
            <a:ext cx="1619672" cy="699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98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6256" y="274638"/>
            <a:ext cx="2267744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Natiività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" y="0"/>
            <a:ext cx="6735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8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6296" y="274638"/>
            <a:ext cx="19077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presentato al Tempio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" y="0"/>
            <a:ext cx="7158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74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6296" y="274638"/>
            <a:ext cx="18002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prega nell’orto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0"/>
            <a:ext cx="70848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27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6296" y="274638"/>
            <a:ext cx="19077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Compianto sul Cristo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343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76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64288" y="274638"/>
            <a:ext cx="197971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Resurrezione di Gesù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" y="0"/>
            <a:ext cx="7110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6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6256" y="274638"/>
            <a:ext cx="216024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Ascensione di Gesù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" y="6932"/>
            <a:ext cx="6784712" cy="685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3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20272" y="274638"/>
            <a:ext cx="2123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Assunzione di Maria </a:t>
            </a:r>
            <a:r>
              <a:rPr lang="it-IT" sz="2000" dirty="0" err="1" smtClean="0"/>
              <a:t>SS.ma</a:t>
            </a:r>
            <a:r>
              <a:rPr lang="it-IT" sz="2000" dirty="0" smtClean="0"/>
              <a:t> al cielo 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" y="0"/>
            <a:ext cx="69616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76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6256" y="274638"/>
            <a:ext cx="2267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Incoronazione dl Maria </a:t>
            </a:r>
            <a:r>
              <a:rPr lang="it-IT" sz="2000" smtClean="0"/>
              <a:t>SS.ma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" y="0"/>
            <a:ext cx="68066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740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32</Words>
  <Application>Microsoft Office PowerPoint</Application>
  <PresentationFormat>Presentazione su schermo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S. Maria del Fiore Vetrata di S. Stefano vestrata di S. Giovanni Battista e S. Luigi</vt:lpstr>
      <vt:lpstr>Natiività</vt:lpstr>
      <vt:lpstr>Gesù presentato al Tempio</vt:lpstr>
      <vt:lpstr>Gesù prega nell’orto</vt:lpstr>
      <vt:lpstr>Compianto sul Cristo</vt:lpstr>
      <vt:lpstr>Resurrezione di Gesù</vt:lpstr>
      <vt:lpstr>Ascensione di Gesù</vt:lpstr>
      <vt:lpstr>Assunzione di Maria SS.ma al cielo </vt:lpstr>
      <vt:lpstr>Incoronazione dl Maria SS.ma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 Maria del Fiore Vetrata di S. Stefano vestrata di S. Giovanni Battista e S. Luigi</dc:title>
  <dc:creator>lenovo</dc:creator>
  <cp:lastModifiedBy>lenovo</cp:lastModifiedBy>
  <cp:revision>3</cp:revision>
  <dcterms:created xsi:type="dcterms:W3CDTF">2019-01-04T10:45:04Z</dcterms:created>
  <dcterms:modified xsi:type="dcterms:W3CDTF">2019-01-04T14:06:43Z</dcterms:modified>
</cp:coreProperties>
</file>