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5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2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12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05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0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5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77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9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32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6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9DF6-2EC5-4AED-8C0C-A5FDECD6210B}" type="datetimeFigureOut">
              <a:rPr lang="it-IT" smtClean="0"/>
              <a:t>06/07/2018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4933-4596-4C3B-949E-C036C2C14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5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6"/>
            <a:ext cx="9258121" cy="69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6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2"/>
            <a:ext cx="9118950" cy="68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8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332656"/>
            <a:ext cx="1954560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Via Appia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24"/>
            <a:ext cx="6948839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77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Via Appia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2018-07-06T06:35:59Z</dcterms:created>
  <dcterms:modified xsi:type="dcterms:W3CDTF">2018-07-06T06:40:48Z</dcterms:modified>
</cp:coreProperties>
</file>