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40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55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79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64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48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29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88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2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86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72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24AB9-8488-46D7-9EDC-1F064D3F897A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FA2F9-9081-465B-A1C3-76FDAF950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69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07" y="4988"/>
            <a:ext cx="4733015" cy="68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2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-57914"/>
            <a:ext cx="4826212" cy="6915914"/>
          </a:xfrm>
        </p:spPr>
      </p:pic>
    </p:spTree>
    <p:extLst>
      <p:ext uri="{BB962C8B-B14F-4D97-AF65-F5344CB8AC3E}">
        <p14:creationId xmlns:p14="http://schemas.microsoft.com/office/powerpoint/2010/main" val="98644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-9660"/>
            <a:ext cx="4724560" cy="6867660"/>
          </a:xfrm>
        </p:spPr>
      </p:pic>
    </p:spTree>
    <p:extLst>
      <p:ext uri="{BB962C8B-B14F-4D97-AF65-F5344CB8AC3E}">
        <p14:creationId xmlns:p14="http://schemas.microsoft.com/office/powerpoint/2010/main" val="240459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61" y="0"/>
            <a:ext cx="4702628" cy="6858000"/>
          </a:xfrm>
        </p:spPr>
      </p:pic>
    </p:spTree>
    <p:extLst>
      <p:ext uri="{BB962C8B-B14F-4D97-AF65-F5344CB8AC3E}">
        <p14:creationId xmlns:p14="http://schemas.microsoft.com/office/powerpoint/2010/main" val="895074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03" y="0"/>
            <a:ext cx="4736459" cy="6858000"/>
          </a:xfrm>
        </p:spPr>
      </p:pic>
    </p:spTree>
    <p:extLst>
      <p:ext uri="{BB962C8B-B14F-4D97-AF65-F5344CB8AC3E}">
        <p14:creationId xmlns:p14="http://schemas.microsoft.com/office/powerpoint/2010/main" val="401900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53" y="0"/>
            <a:ext cx="4805605" cy="6858000"/>
          </a:xfrm>
        </p:spPr>
      </p:pic>
    </p:spTree>
    <p:extLst>
      <p:ext uri="{BB962C8B-B14F-4D97-AF65-F5344CB8AC3E}">
        <p14:creationId xmlns:p14="http://schemas.microsoft.com/office/powerpoint/2010/main" val="33529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9660"/>
            <a:ext cx="4752527" cy="6908314"/>
          </a:xfrm>
        </p:spPr>
      </p:pic>
    </p:spTree>
    <p:extLst>
      <p:ext uri="{BB962C8B-B14F-4D97-AF65-F5344CB8AC3E}">
        <p14:creationId xmlns:p14="http://schemas.microsoft.com/office/powerpoint/2010/main" val="42212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35104"/>
            <a:ext cx="4711114" cy="6893104"/>
          </a:xfrm>
        </p:spPr>
      </p:pic>
    </p:spTree>
    <p:extLst>
      <p:ext uri="{BB962C8B-B14F-4D97-AF65-F5344CB8AC3E}">
        <p14:creationId xmlns:p14="http://schemas.microsoft.com/office/powerpoint/2010/main" val="142427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48" y="0"/>
            <a:ext cx="4619076" cy="6855682"/>
          </a:xfrm>
        </p:spPr>
      </p:pic>
    </p:spTree>
    <p:extLst>
      <p:ext uri="{BB962C8B-B14F-4D97-AF65-F5344CB8AC3E}">
        <p14:creationId xmlns:p14="http://schemas.microsoft.com/office/powerpoint/2010/main" val="325271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66" y="0"/>
            <a:ext cx="4789508" cy="6957392"/>
          </a:xfrm>
        </p:spPr>
      </p:pic>
    </p:spTree>
    <p:extLst>
      <p:ext uri="{BB962C8B-B14F-4D97-AF65-F5344CB8AC3E}">
        <p14:creationId xmlns:p14="http://schemas.microsoft.com/office/powerpoint/2010/main" val="72187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55" y="0"/>
            <a:ext cx="4709677" cy="6940577"/>
          </a:xfrm>
        </p:spPr>
      </p:pic>
    </p:spTree>
    <p:extLst>
      <p:ext uri="{BB962C8B-B14F-4D97-AF65-F5344CB8AC3E}">
        <p14:creationId xmlns:p14="http://schemas.microsoft.com/office/powerpoint/2010/main" val="281500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48" y="0"/>
            <a:ext cx="4840941" cy="6858000"/>
          </a:xfrm>
        </p:spPr>
      </p:pic>
    </p:spTree>
    <p:extLst>
      <p:ext uri="{BB962C8B-B14F-4D97-AF65-F5344CB8AC3E}">
        <p14:creationId xmlns:p14="http://schemas.microsoft.com/office/powerpoint/2010/main" val="37212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67062"/>
            <a:ext cx="4567593" cy="6925062"/>
          </a:xfrm>
        </p:spPr>
      </p:pic>
    </p:spTree>
    <p:extLst>
      <p:ext uri="{BB962C8B-B14F-4D97-AF65-F5344CB8AC3E}">
        <p14:creationId xmlns:p14="http://schemas.microsoft.com/office/powerpoint/2010/main" val="38630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50" y="0"/>
            <a:ext cx="4745881" cy="6898653"/>
          </a:xfrm>
        </p:spPr>
      </p:pic>
    </p:spTree>
    <p:extLst>
      <p:ext uri="{BB962C8B-B14F-4D97-AF65-F5344CB8AC3E}">
        <p14:creationId xmlns:p14="http://schemas.microsoft.com/office/powerpoint/2010/main" val="176557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5502"/>
            <a:ext cx="4732659" cy="6852498"/>
          </a:xfrm>
        </p:spPr>
      </p:pic>
    </p:spTree>
    <p:extLst>
      <p:ext uri="{BB962C8B-B14F-4D97-AF65-F5344CB8AC3E}">
        <p14:creationId xmlns:p14="http://schemas.microsoft.com/office/powerpoint/2010/main" val="2616198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Presentazione su schermo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2016-03-20T08:09:49Z</dcterms:created>
  <dcterms:modified xsi:type="dcterms:W3CDTF">2016-03-20T08:19:11Z</dcterms:modified>
</cp:coreProperties>
</file>