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4B82-F1CF-4515-BAE4-4E61CC8CB5C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8506-87C7-4D2D-AE11-F2D32697E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29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4B82-F1CF-4515-BAE4-4E61CC8CB5C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8506-87C7-4D2D-AE11-F2D32697E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45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4B82-F1CF-4515-BAE4-4E61CC8CB5C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8506-87C7-4D2D-AE11-F2D32697E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97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4B82-F1CF-4515-BAE4-4E61CC8CB5C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8506-87C7-4D2D-AE11-F2D32697E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09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4B82-F1CF-4515-BAE4-4E61CC8CB5C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8506-87C7-4D2D-AE11-F2D32697E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97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4B82-F1CF-4515-BAE4-4E61CC8CB5C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8506-87C7-4D2D-AE11-F2D32697E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24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4B82-F1CF-4515-BAE4-4E61CC8CB5C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8506-87C7-4D2D-AE11-F2D32697E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75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4B82-F1CF-4515-BAE4-4E61CC8CB5C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8506-87C7-4D2D-AE11-F2D32697E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38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4B82-F1CF-4515-BAE4-4E61CC8CB5C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8506-87C7-4D2D-AE11-F2D32697E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16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4B82-F1CF-4515-BAE4-4E61CC8CB5C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8506-87C7-4D2D-AE11-F2D32697E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85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4B82-F1CF-4515-BAE4-4E61CC8CB5C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8506-87C7-4D2D-AE11-F2D32697E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80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4B82-F1CF-4515-BAE4-4E61CC8CB5C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E8506-87C7-4D2D-AE11-F2D32697E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10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052" cy="4725144"/>
          </a:xfrm>
        </p:spPr>
      </p:pic>
    </p:spTree>
    <p:extLst>
      <p:ext uri="{BB962C8B-B14F-4D97-AF65-F5344CB8AC3E}">
        <p14:creationId xmlns:p14="http://schemas.microsoft.com/office/powerpoint/2010/main" val="413933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000" cy="6858000"/>
          </a:xfrm>
        </p:spPr>
      </p:pic>
    </p:spTree>
    <p:extLst>
      <p:ext uri="{BB962C8B-B14F-4D97-AF65-F5344CB8AC3E}">
        <p14:creationId xmlns:p14="http://schemas.microsoft.com/office/powerpoint/2010/main" val="76207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" y="0"/>
            <a:ext cx="3682400" cy="6858000"/>
          </a:xfrm>
        </p:spPr>
      </p:pic>
    </p:spTree>
    <p:extLst>
      <p:ext uri="{BB962C8B-B14F-4D97-AF65-F5344CB8AC3E}">
        <p14:creationId xmlns:p14="http://schemas.microsoft.com/office/powerpoint/2010/main" val="139723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7045525"/>
          </a:xfrm>
        </p:spPr>
      </p:pic>
    </p:spTree>
    <p:extLst>
      <p:ext uri="{BB962C8B-B14F-4D97-AF65-F5344CB8AC3E}">
        <p14:creationId xmlns:p14="http://schemas.microsoft.com/office/powerpoint/2010/main" val="337612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090" cy="6597352"/>
          </a:xfrm>
        </p:spPr>
      </p:pic>
    </p:spTree>
    <p:extLst>
      <p:ext uri="{BB962C8B-B14F-4D97-AF65-F5344CB8AC3E}">
        <p14:creationId xmlns:p14="http://schemas.microsoft.com/office/powerpoint/2010/main" val="312349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15" cy="6093296"/>
          </a:xfrm>
        </p:spPr>
      </p:pic>
    </p:spTree>
    <p:extLst>
      <p:ext uri="{BB962C8B-B14F-4D97-AF65-F5344CB8AC3E}">
        <p14:creationId xmlns:p14="http://schemas.microsoft.com/office/powerpoint/2010/main" val="355710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4"/>
            <a:ext cx="9208125" cy="6539208"/>
          </a:xfrm>
        </p:spPr>
      </p:pic>
    </p:spTree>
    <p:extLst>
      <p:ext uri="{BB962C8B-B14F-4D97-AF65-F5344CB8AC3E}">
        <p14:creationId xmlns:p14="http://schemas.microsoft.com/office/powerpoint/2010/main" val="345473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83690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8007"/>
          </a:xfrm>
        </p:spPr>
      </p:pic>
    </p:spTree>
    <p:extLst>
      <p:ext uri="{BB962C8B-B14F-4D97-AF65-F5344CB8AC3E}">
        <p14:creationId xmlns:p14="http://schemas.microsoft.com/office/powerpoint/2010/main" val="143137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" y="0"/>
            <a:ext cx="9143184" cy="6957392"/>
          </a:xfrm>
        </p:spPr>
      </p:pic>
    </p:spTree>
    <p:extLst>
      <p:ext uri="{BB962C8B-B14F-4D97-AF65-F5344CB8AC3E}">
        <p14:creationId xmlns:p14="http://schemas.microsoft.com/office/powerpoint/2010/main" val="94564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1892" cy="6858000"/>
          </a:xfrm>
        </p:spPr>
      </p:pic>
    </p:spTree>
    <p:extLst>
      <p:ext uri="{BB962C8B-B14F-4D97-AF65-F5344CB8AC3E}">
        <p14:creationId xmlns:p14="http://schemas.microsoft.com/office/powerpoint/2010/main" val="418664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" y="0"/>
            <a:ext cx="9113665" cy="5589240"/>
          </a:xfrm>
        </p:spPr>
      </p:pic>
    </p:spTree>
    <p:extLst>
      <p:ext uri="{BB962C8B-B14F-4D97-AF65-F5344CB8AC3E}">
        <p14:creationId xmlns:p14="http://schemas.microsoft.com/office/powerpoint/2010/main" val="364073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0410" cy="6858000"/>
          </a:xfrm>
        </p:spPr>
      </p:pic>
    </p:spTree>
    <p:extLst>
      <p:ext uri="{BB962C8B-B14F-4D97-AF65-F5344CB8AC3E}">
        <p14:creationId xmlns:p14="http://schemas.microsoft.com/office/powerpoint/2010/main" val="333252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86" y="-3866"/>
            <a:ext cx="9151288" cy="7033265"/>
          </a:xfrm>
        </p:spPr>
      </p:pic>
    </p:spTree>
    <p:extLst>
      <p:ext uri="{BB962C8B-B14F-4D97-AF65-F5344CB8AC3E}">
        <p14:creationId xmlns:p14="http://schemas.microsoft.com/office/powerpoint/2010/main" val="170275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"/>
            <a:ext cx="5137974" cy="6852774"/>
          </a:xfrm>
        </p:spPr>
      </p:pic>
    </p:spTree>
    <p:extLst>
      <p:ext uri="{BB962C8B-B14F-4D97-AF65-F5344CB8AC3E}">
        <p14:creationId xmlns:p14="http://schemas.microsoft.com/office/powerpoint/2010/main" val="127878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" y="0"/>
            <a:ext cx="5305996" cy="6858000"/>
          </a:xfrm>
        </p:spPr>
      </p:pic>
    </p:spTree>
    <p:extLst>
      <p:ext uri="{BB962C8B-B14F-4D97-AF65-F5344CB8AC3E}">
        <p14:creationId xmlns:p14="http://schemas.microsoft.com/office/powerpoint/2010/main" val="85462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90" cy="6453336"/>
          </a:xfrm>
        </p:spPr>
      </p:pic>
    </p:spTree>
    <p:extLst>
      <p:ext uri="{BB962C8B-B14F-4D97-AF65-F5344CB8AC3E}">
        <p14:creationId xmlns:p14="http://schemas.microsoft.com/office/powerpoint/2010/main" val="844614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Presentazione su schermo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2016-09-02T07:00:05Z</dcterms:created>
  <dcterms:modified xsi:type="dcterms:W3CDTF">2016-09-02T07:11:45Z</dcterms:modified>
</cp:coreProperties>
</file>