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55C6-0993-406A-AF12-7B759FE759CE}" type="datetimeFigureOut">
              <a:rPr lang="it-IT" smtClean="0"/>
              <a:t>22/04/2016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4748-2DCE-498D-A795-BE49D71570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428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55C6-0993-406A-AF12-7B759FE759CE}" type="datetimeFigureOut">
              <a:rPr lang="it-IT" smtClean="0"/>
              <a:t>22/04/2016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4748-2DCE-498D-A795-BE49D71570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977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55C6-0993-406A-AF12-7B759FE759CE}" type="datetimeFigureOut">
              <a:rPr lang="it-IT" smtClean="0"/>
              <a:t>22/04/2016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4748-2DCE-498D-A795-BE49D71570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64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55C6-0993-406A-AF12-7B759FE759CE}" type="datetimeFigureOut">
              <a:rPr lang="it-IT" smtClean="0"/>
              <a:t>22/04/2016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4748-2DCE-498D-A795-BE49D71570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922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55C6-0993-406A-AF12-7B759FE759CE}" type="datetimeFigureOut">
              <a:rPr lang="it-IT" smtClean="0"/>
              <a:t>22/04/2016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4748-2DCE-498D-A795-BE49D71570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70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55C6-0993-406A-AF12-7B759FE759CE}" type="datetimeFigureOut">
              <a:rPr lang="it-IT" smtClean="0"/>
              <a:t>22/04/2016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4748-2DCE-498D-A795-BE49D71570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23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55C6-0993-406A-AF12-7B759FE759CE}" type="datetimeFigureOut">
              <a:rPr lang="it-IT" smtClean="0"/>
              <a:t>22/04/2016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4748-2DCE-498D-A795-BE49D71570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4075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55C6-0993-406A-AF12-7B759FE759CE}" type="datetimeFigureOut">
              <a:rPr lang="it-IT" smtClean="0"/>
              <a:t>22/04/2016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4748-2DCE-498D-A795-BE49D71570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08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55C6-0993-406A-AF12-7B759FE759CE}" type="datetimeFigureOut">
              <a:rPr lang="it-IT" smtClean="0"/>
              <a:t>22/04/2016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4748-2DCE-498D-A795-BE49D71570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0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55C6-0993-406A-AF12-7B759FE759CE}" type="datetimeFigureOut">
              <a:rPr lang="it-IT" smtClean="0"/>
              <a:t>22/04/2016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4748-2DCE-498D-A795-BE49D71570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899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55C6-0993-406A-AF12-7B759FE759CE}" type="datetimeFigureOut">
              <a:rPr lang="it-IT" smtClean="0"/>
              <a:t>22/04/2016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4748-2DCE-498D-A795-BE49D71570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17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255C6-0993-406A-AF12-7B759FE759CE}" type="datetimeFigureOut">
              <a:rPr lang="it-IT" smtClean="0"/>
              <a:t>22/04/2016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F4748-2DCE-498D-A795-BE49D71570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128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72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34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63540" cy="6858000"/>
          </a:xfrm>
        </p:spPr>
      </p:pic>
    </p:spTree>
    <p:extLst>
      <p:ext uri="{BB962C8B-B14F-4D97-AF65-F5344CB8AC3E}">
        <p14:creationId xmlns:p14="http://schemas.microsoft.com/office/powerpoint/2010/main" val="2945675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1920" cy="6858000"/>
          </a:xfrm>
        </p:spPr>
      </p:pic>
    </p:spTree>
    <p:extLst>
      <p:ext uri="{BB962C8B-B14F-4D97-AF65-F5344CB8AC3E}">
        <p14:creationId xmlns:p14="http://schemas.microsoft.com/office/powerpoint/2010/main" val="3108903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8823656" cy="7056784"/>
          </a:xfrm>
        </p:spPr>
      </p:pic>
    </p:spTree>
    <p:extLst>
      <p:ext uri="{BB962C8B-B14F-4D97-AF65-F5344CB8AC3E}">
        <p14:creationId xmlns:p14="http://schemas.microsoft.com/office/powerpoint/2010/main" val="966445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65804" cy="6858000"/>
          </a:xfrm>
        </p:spPr>
      </p:pic>
    </p:spTree>
    <p:extLst>
      <p:ext uri="{BB962C8B-B14F-4D97-AF65-F5344CB8AC3E}">
        <p14:creationId xmlns:p14="http://schemas.microsoft.com/office/powerpoint/2010/main" val="4238420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23559" cy="6858000"/>
          </a:xfrm>
        </p:spPr>
      </p:pic>
    </p:spTree>
    <p:extLst>
      <p:ext uri="{BB962C8B-B14F-4D97-AF65-F5344CB8AC3E}">
        <p14:creationId xmlns:p14="http://schemas.microsoft.com/office/powerpoint/2010/main" val="3231519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"/>
            <a:ext cx="9162586" cy="4796299"/>
          </a:xfrm>
        </p:spPr>
      </p:pic>
    </p:spTree>
    <p:extLst>
      <p:ext uri="{BB962C8B-B14F-4D97-AF65-F5344CB8AC3E}">
        <p14:creationId xmlns:p14="http://schemas.microsoft.com/office/powerpoint/2010/main" val="1630250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77152" cy="6858000"/>
          </a:xfrm>
        </p:spPr>
      </p:pic>
    </p:spTree>
    <p:extLst>
      <p:ext uri="{BB962C8B-B14F-4D97-AF65-F5344CB8AC3E}">
        <p14:creationId xmlns:p14="http://schemas.microsoft.com/office/powerpoint/2010/main" val="3572949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6" y="-29517"/>
            <a:ext cx="9183356" cy="6887517"/>
          </a:xfrm>
        </p:spPr>
      </p:pic>
    </p:spTree>
    <p:extLst>
      <p:ext uri="{BB962C8B-B14F-4D97-AF65-F5344CB8AC3E}">
        <p14:creationId xmlns:p14="http://schemas.microsoft.com/office/powerpoint/2010/main" val="334002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-25152"/>
            <a:ext cx="5639613" cy="6883152"/>
          </a:xfrm>
        </p:spPr>
      </p:pic>
    </p:spTree>
    <p:extLst>
      <p:ext uri="{BB962C8B-B14F-4D97-AF65-F5344CB8AC3E}">
        <p14:creationId xmlns:p14="http://schemas.microsoft.com/office/powerpoint/2010/main" val="3611731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31"/>
            <a:ext cx="8388424" cy="6861732"/>
          </a:xfrm>
        </p:spPr>
      </p:pic>
    </p:spTree>
    <p:extLst>
      <p:ext uri="{BB962C8B-B14F-4D97-AF65-F5344CB8AC3E}">
        <p14:creationId xmlns:p14="http://schemas.microsoft.com/office/powerpoint/2010/main" val="2272027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25" y="17346"/>
            <a:ext cx="4280185" cy="6840653"/>
          </a:xfrm>
        </p:spPr>
      </p:pic>
    </p:spTree>
    <p:extLst>
      <p:ext uri="{BB962C8B-B14F-4D97-AF65-F5344CB8AC3E}">
        <p14:creationId xmlns:p14="http://schemas.microsoft.com/office/powerpoint/2010/main" val="1588323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6" y="404664"/>
            <a:ext cx="8604448" cy="6453336"/>
          </a:xfrm>
        </p:spPr>
      </p:pic>
    </p:spTree>
    <p:extLst>
      <p:ext uri="{BB962C8B-B14F-4D97-AF65-F5344CB8AC3E}">
        <p14:creationId xmlns:p14="http://schemas.microsoft.com/office/powerpoint/2010/main" val="2907778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6" y="404664"/>
            <a:ext cx="8604448" cy="6453336"/>
          </a:xfrm>
        </p:spPr>
      </p:pic>
    </p:spTree>
    <p:extLst>
      <p:ext uri="{BB962C8B-B14F-4D97-AF65-F5344CB8AC3E}">
        <p14:creationId xmlns:p14="http://schemas.microsoft.com/office/powerpoint/2010/main" val="4018328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879229" cy="6907667"/>
          </a:xfrm>
        </p:spPr>
      </p:pic>
    </p:spTree>
    <p:extLst>
      <p:ext uri="{BB962C8B-B14F-4D97-AF65-F5344CB8AC3E}">
        <p14:creationId xmlns:p14="http://schemas.microsoft.com/office/powerpoint/2010/main" val="2974610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5561692" cy="6898224"/>
          </a:xfrm>
        </p:spPr>
      </p:pic>
    </p:spTree>
    <p:extLst>
      <p:ext uri="{BB962C8B-B14F-4D97-AF65-F5344CB8AC3E}">
        <p14:creationId xmlns:p14="http://schemas.microsoft.com/office/powerpoint/2010/main" val="1303190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439"/>
            <a:ext cx="8213172" cy="6858000"/>
          </a:xfrm>
        </p:spPr>
      </p:pic>
    </p:spTree>
    <p:extLst>
      <p:ext uri="{BB962C8B-B14F-4D97-AF65-F5344CB8AC3E}">
        <p14:creationId xmlns:p14="http://schemas.microsoft.com/office/powerpoint/2010/main" val="1700210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839" y="0"/>
            <a:ext cx="5612309" cy="6858000"/>
          </a:xfrm>
        </p:spPr>
      </p:pic>
    </p:spTree>
    <p:extLst>
      <p:ext uri="{BB962C8B-B14F-4D97-AF65-F5344CB8AC3E}">
        <p14:creationId xmlns:p14="http://schemas.microsoft.com/office/powerpoint/2010/main" val="348440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55" y="0"/>
            <a:ext cx="5688625" cy="6936173"/>
          </a:xfrm>
        </p:spPr>
      </p:pic>
    </p:spTree>
    <p:extLst>
      <p:ext uri="{BB962C8B-B14F-4D97-AF65-F5344CB8AC3E}">
        <p14:creationId xmlns:p14="http://schemas.microsoft.com/office/powerpoint/2010/main" val="4107952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-23332"/>
            <a:ext cx="5864771" cy="6881331"/>
          </a:xfrm>
        </p:spPr>
      </p:pic>
    </p:spTree>
    <p:extLst>
      <p:ext uri="{BB962C8B-B14F-4D97-AF65-F5344CB8AC3E}">
        <p14:creationId xmlns:p14="http://schemas.microsoft.com/office/powerpoint/2010/main" val="2200637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"/>
            <a:ext cx="8397552" cy="6858000"/>
          </a:xfrm>
        </p:spPr>
      </p:pic>
    </p:spTree>
    <p:extLst>
      <p:ext uri="{BB962C8B-B14F-4D97-AF65-F5344CB8AC3E}">
        <p14:creationId xmlns:p14="http://schemas.microsoft.com/office/powerpoint/2010/main" val="1510806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80"/>
            <a:ext cx="8229600" cy="6858000"/>
          </a:xfrm>
        </p:spPr>
      </p:pic>
    </p:spTree>
    <p:extLst>
      <p:ext uri="{BB962C8B-B14F-4D97-AF65-F5344CB8AC3E}">
        <p14:creationId xmlns:p14="http://schemas.microsoft.com/office/powerpoint/2010/main" val="119753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0"/>
            <a:ext cx="5334000" cy="6858000"/>
          </a:xfrm>
        </p:spPr>
      </p:pic>
    </p:spTree>
    <p:extLst>
      <p:ext uri="{BB962C8B-B14F-4D97-AF65-F5344CB8AC3E}">
        <p14:creationId xmlns:p14="http://schemas.microsoft.com/office/powerpoint/2010/main" val="2592156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164286" cy="6858000"/>
          </a:xfrm>
        </p:spPr>
      </p:pic>
    </p:spTree>
    <p:extLst>
      <p:ext uri="{BB962C8B-B14F-4D97-AF65-F5344CB8AC3E}">
        <p14:creationId xmlns:p14="http://schemas.microsoft.com/office/powerpoint/2010/main" val="3137473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836" y="0"/>
            <a:ext cx="5757331" cy="6858000"/>
          </a:xfrm>
        </p:spPr>
      </p:pic>
    </p:spTree>
    <p:extLst>
      <p:ext uri="{BB962C8B-B14F-4D97-AF65-F5344CB8AC3E}">
        <p14:creationId xmlns:p14="http://schemas.microsoft.com/office/powerpoint/2010/main" val="1901412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861" y="0"/>
            <a:ext cx="5625922" cy="6858000"/>
          </a:xfrm>
        </p:spPr>
      </p:pic>
    </p:spTree>
    <p:extLst>
      <p:ext uri="{BB962C8B-B14F-4D97-AF65-F5344CB8AC3E}">
        <p14:creationId xmlns:p14="http://schemas.microsoft.com/office/powerpoint/2010/main" val="142259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16" y="0"/>
            <a:ext cx="4982307" cy="6858000"/>
          </a:xfrm>
        </p:spPr>
      </p:pic>
    </p:spTree>
    <p:extLst>
      <p:ext uri="{BB962C8B-B14F-4D97-AF65-F5344CB8AC3E}">
        <p14:creationId xmlns:p14="http://schemas.microsoft.com/office/powerpoint/2010/main" val="378820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-6668"/>
            <a:ext cx="3576550" cy="6864668"/>
          </a:xfrm>
        </p:spPr>
      </p:pic>
    </p:spTree>
    <p:extLst>
      <p:ext uri="{BB962C8B-B14F-4D97-AF65-F5344CB8AC3E}">
        <p14:creationId xmlns:p14="http://schemas.microsoft.com/office/powerpoint/2010/main" val="2021887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4582" cy="6669360"/>
          </a:xfrm>
        </p:spPr>
      </p:pic>
    </p:spTree>
    <p:extLst>
      <p:ext uri="{BB962C8B-B14F-4D97-AF65-F5344CB8AC3E}">
        <p14:creationId xmlns:p14="http://schemas.microsoft.com/office/powerpoint/2010/main" val="26979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" y="0"/>
            <a:ext cx="5760720" cy="6858000"/>
          </a:xfrm>
        </p:spPr>
      </p:pic>
    </p:spTree>
    <p:extLst>
      <p:ext uri="{BB962C8B-B14F-4D97-AF65-F5344CB8AC3E}">
        <p14:creationId xmlns:p14="http://schemas.microsoft.com/office/powerpoint/2010/main" val="24322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0"/>
            <a:ext cx="8572500" cy="6858000"/>
          </a:xfrm>
        </p:spPr>
      </p:pic>
    </p:spTree>
    <p:extLst>
      <p:ext uri="{BB962C8B-B14F-4D97-AF65-F5344CB8AC3E}">
        <p14:creationId xmlns:p14="http://schemas.microsoft.com/office/powerpoint/2010/main" val="39200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29250" cy="6858000"/>
          </a:xfrm>
        </p:spPr>
      </p:pic>
    </p:spTree>
    <p:extLst>
      <p:ext uri="{BB962C8B-B14F-4D97-AF65-F5344CB8AC3E}">
        <p14:creationId xmlns:p14="http://schemas.microsoft.com/office/powerpoint/2010/main" val="33382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77840" cy="6858000"/>
          </a:xfrm>
        </p:spPr>
      </p:pic>
    </p:spTree>
    <p:extLst>
      <p:ext uri="{BB962C8B-B14F-4D97-AF65-F5344CB8AC3E}">
        <p14:creationId xmlns:p14="http://schemas.microsoft.com/office/powerpoint/2010/main" val="37282613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Presentazione su schermo (4:3)</PresentationFormat>
  <Paragraphs>0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5</cp:revision>
  <dcterms:created xsi:type="dcterms:W3CDTF">2016-03-16T12:55:43Z</dcterms:created>
  <dcterms:modified xsi:type="dcterms:W3CDTF">2016-04-22T13:59:51Z</dcterms:modified>
</cp:coreProperties>
</file>