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40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173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51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89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925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022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7632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8119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362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485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651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144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D95E2-3B38-4E6D-A403-DCC016682ED0}" type="datetimeFigureOut">
              <a:rPr lang="it-IT" smtClean="0"/>
              <a:t>13/01/2017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5115-CD58-49CC-9522-9E963606F4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408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5949280"/>
            <a:ext cx="9144000" cy="764704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 </a:t>
            </a:r>
            <a:r>
              <a:rPr lang="it-IT" sz="2200" dirty="0" smtClean="0"/>
              <a:t>resti della basilica di Massenzio dal Palatino. Restano in piedi i tre ambienti coperti a volta che costituivano la navata laterale verso il colle Oppio</a:t>
            </a:r>
            <a:endParaRPr lang="it-IT" sz="2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30012" cy="5733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3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93296"/>
            <a:ext cx="8229600" cy="76470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Ricostruzione della pianta, 100 m per 65.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0"/>
            <a:ext cx="7568152" cy="6381328"/>
          </a:xfrm>
        </p:spPr>
      </p:pic>
    </p:spTree>
    <p:extLst>
      <p:ext uri="{BB962C8B-B14F-4D97-AF65-F5344CB8AC3E}">
        <p14:creationId xmlns:p14="http://schemas.microsoft.com/office/powerpoint/2010/main" val="3218830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Veduta da via dei Fori imperiali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0"/>
            <a:ext cx="8412426" cy="6309320"/>
          </a:xfrm>
        </p:spPr>
      </p:pic>
    </p:spTree>
    <p:extLst>
      <p:ext uri="{BB962C8B-B14F-4D97-AF65-F5344CB8AC3E}">
        <p14:creationId xmlns:p14="http://schemas.microsoft.com/office/powerpoint/2010/main" val="267376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Un </a:t>
            </a:r>
            <a:r>
              <a:rPr lang="it-IT" sz="2000" dirty="0" err="1" smtClean="0"/>
              <a:t>nicchione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8662138" cy="6496604"/>
          </a:xfrm>
        </p:spPr>
      </p:pic>
    </p:spTree>
    <p:extLst>
      <p:ext uri="{BB962C8B-B14F-4D97-AF65-F5344CB8AC3E}">
        <p14:creationId xmlns:p14="http://schemas.microsoft.com/office/powerpoint/2010/main" val="200036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237312"/>
            <a:ext cx="8229600" cy="62068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Le volte della navata nord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8233972" cy="6381328"/>
          </a:xfrm>
        </p:spPr>
      </p:pic>
    </p:spTree>
    <p:extLst>
      <p:ext uri="{BB962C8B-B14F-4D97-AF65-F5344CB8AC3E}">
        <p14:creationId xmlns:p14="http://schemas.microsoft.com/office/powerpoint/2010/main" val="3095899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165304"/>
            <a:ext cx="8229600" cy="692696"/>
          </a:xfrm>
        </p:spPr>
        <p:txBody>
          <a:bodyPr>
            <a:normAutofit/>
          </a:bodyPr>
          <a:lstStyle/>
          <a:p>
            <a:r>
              <a:rPr lang="it-IT" sz="2000" dirty="0" smtClean="0"/>
              <a:t>Piazza Santa Maria Maggiore con la colonna della basilica di Massenzio</a:t>
            </a:r>
            <a:endParaRPr lang="it-IT" sz="20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0"/>
            <a:ext cx="6046432" cy="6309320"/>
          </a:xfrm>
        </p:spPr>
      </p:pic>
    </p:spTree>
    <p:extLst>
      <p:ext uri="{BB962C8B-B14F-4D97-AF65-F5344CB8AC3E}">
        <p14:creationId xmlns:p14="http://schemas.microsoft.com/office/powerpoint/2010/main" val="403324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60</Words>
  <Application>Microsoft Office PowerPoint</Application>
  <PresentationFormat>Presentazione su schermo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 resti della basilica di Massenzio dal Palatino. Restano in piedi i tre ambienti coperti a volta che costituivano la navata laterale verso il colle Oppio</vt:lpstr>
      <vt:lpstr>Ricostruzione della pianta, 100 m per 65.</vt:lpstr>
      <vt:lpstr>Veduta da via dei Fori imperiali</vt:lpstr>
      <vt:lpstr>Un nicchione</vt:lpstr>
      <vt:lpstr>Le volte della navata nord</vt:lpstr>
      <vt:lpstr>Piazza Santa Maria Maggiore con la colonna della basilica di Massenzio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resti della basilica di Massenzio dal Palatino. Restano in piedi i tre ambienti coperti a volta che costituivano la navata laterale verso il colle Oppio</dc:title>
  <dc:creator>lenovo</dc:creator>
  <cp:lastModifiedBy>lenovo</cp:lastModifiedBy>
  <cp:revision>2</cp:revision>
  <dcterms:created xsi:type="dcterms:W3CDTF">2017-01-13T07:08:20Z</dcterms:created>
  <dcterms:modified xsi:type="dcterms:W3CDTF">2017-01-13T07:24:31Z</dcterms:modified>
</cp:coreProperties>
</file>