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244" y="-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60BB8-D718-43D5-9922-9B8B8C6CEFEB}" type="datetimeFigureOut">
              <a:rPr lang="it-IT" smtClean="0"/>
              <a:t>27/04/2020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3802C-6119-4EB3-A146-C611C92D77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8790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60BB8-D718-43D5-9922-9B8B8C6CEFEB}" type="datetimeFigureOut">
              <a:rPr lang="it-IT" smtClean="0"/>
              <a:t>27/04/2020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3802C-6119-4EB3-A146-C611C92D77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6028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60BB8-D718-43D5-9922-9B8B8C6CEFEB}" type="datetimeFigureOut">
              <a:rPr lang="it-IT" smtClean="0"/>
              <a:t>27/04/2020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3802C-6119-4EB3-A146-C611C92D77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5677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60BB8-D718-43D5-9922-9B8B8C6CEFEB}" type="datetimeFigureOut">
              <a:rPr lang="it-IT" smtClean="0"/>
              <a:t>27/04/2020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3802C-6119-4EB3-A146-C611C92D77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9309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60BB8-D718-43D5-9922-9B8B8C6CEFEB}" type="datetimeFigureOut">
              <a:rPr lang="it-IT" smtClean="0"/>
              <a:t>27/04/2020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3802C-6119-4EB3-A146-C611C92D77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4699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60BB8-D718-43D5-9922-9B8B8C6CEFEB}" type="datetimeFigureOut">
              <a:rPr lang="it-IT" smtClean="0"/>
              <a:t>27/04/2020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3802C-6119-4EB3-A146-C611C92D77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5104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60BB8-D718-43D5-9922-9B8B8C6CEFEB}" type="datetimeFigureOut">
              <a:rPr lang="it-IT" smtClean="0"/>
              <a:t>27/04/2020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3802C-6119-4EB3-A146-C611C92D77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197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60BB8-D718-43D5-9922-9B8B8C6CEFEB}" type="datetimeFigureOut">
              <a:rPr lang="it-IT" smtClean="0"/>
              <a:t>27/04/2020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3802C-6119-4EB3-A146-C611C92D77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9976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60BB8-D718-43D5-9922-9B8B8C6CEFEB}" type="datetimeFigureOut">
              <a:rPr lang="it-IT" smtClean="0"/>
              <a:t>27/04/2020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3802C-6119-4EB3-A146-C611C92D77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0439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60BB8-D718-43D5-9922-9B8B8C6CEFEB}" type="datetimeFigureOut">
              <a:rPr lang="it-IT" smtClean="0"/>
              <a:t>27/04/2020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3802C-6119-4EB3-A146-C611C92D77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4751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60BB8-D718-43D5-9922-9B8B8C6CEFEB}" type="datetimeFigureOut">
              <a:rPr lang="it-IT" smtClean="0"/>
              <a:t>27/04/2020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3802C-6119-4EB3-A146-C611C92D77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1365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60BB8-D718-43D5-9922-9B8B8C6CEFEB}" type="datetimeFigureOut">
              <a:rPr lang="it-IT" smtClean="0"/>
              <a:t>27/04/2020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A3802C-6119-4EB3-A146-C611C92D77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0496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6381328"/>
            <a:ext cx="7772400" cy="476672"/>
          </a:xfrm>
        </p:spPr>
        <p:txBody>
          <a:bodyPr>
            <a:normAutofit/>
          </a:bodyPr>
          <a:lstStyle/>
          <a:p>
            <a:r>
              <a:rPr lang="it-IT" sz="2000" dirty="0" smtClean="0"/>
              <a:t>Battistero di S.. Giovanni, Firenze, la </a:t>
            </a:r>
            <a:r>
              <a:rPr lang="it-IT" sz="2000" dirty="0" err="1" smtClean="0"/>
              <a:t>vlta</a:t>
            </a:r>
            <a:endParaRPr lang="it-IT" sz="2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1787"/>
            <a:ext cx="8778546" cy="6381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948228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10</Words>
  <Application>Microsoft Office PowerPoint</Application>
  <PresentationFormat>Presentazione su schermo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Battistero di S.. Giovanni, Firenze, la vlta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Battistero di S.. Giovanni, Firenze, la vlta</dc:title>
  <dc:creator>lenovo</dc:creator>
  <cp:lastModifiedBy>lenovo</cp:lastModifiedBy>
  <cp:revision>1</cp:revision>
  <dcterms:created xsi:type="dcterms:W3CDTF">2020-04-27T13:04:04Z</dcterms:created>
  <dcterms:modified xsi:type="dcterms:W3CDTF">2020-04-27T13:06:39Z</dcterms:modified>
</cp:coreProperties>
</file>