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9B18-E554-400D-8097-4716B8E2943C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C855-0A0B-449A-943E-F861B604D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45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9B18-E554-400D-8097-4716B8E2943C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C855-0A0B-449A-943E-F861B604D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48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9B18-E554-400D-8097-4716B8E2943C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C855-0A0B-449A-943E-F861B604D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2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9B18-E554-400D-8097-4716B8E2943C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C855-0A0B-449A-943E-F861B604D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47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9B18-E554-400D-8097-4716B8E2943C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C855-0A0B-449A-943E-F861B604D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92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9B18-E554-400D-8097-4716B8E2943C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C855-0A0B-449A-943E-F861B604D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57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9B18-E554-400D-8097-4716B8E2943C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C855-0A0B-449A-943E-F861B604D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35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9B18-E554-400D-8097-4716B8E2943C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C855-0A0B-449A-943E-F861B604D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7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9B18-E554-400D-8097-4716B8E2943C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C855-0A0B-449A-943E-F861B604D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15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9B18-E554-400D-8097-4716B8E2943C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C855-0A0B-449A-943E-F861B604D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02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9B18-E554-400D-8097-4716B8E2943C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1C855-0A0B-449A-943E-F861B604D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60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9B18-E554-400D-8097-4716B8E2943C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1C855-0A0B-449A-943E-F861B604D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54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65304"/>
            <a:ext cx="7772400" cy="57606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Belfiore, 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123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17077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84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Belfiore, da Riv. Fasc. 123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Belfiore, da Riv. Fasc. 123</dc:title>
  <dc:creator>lenovo</dc:creator>
  <cp:lastModifiedBy>lenovo</cp:lastModifiedBy>
  <cp:revision>1</cp:revision>
  <dcterms:created xsi:type="dcterms:W3CDTF">2016-06-17T08:27:15Z</dcterms:created>
  <dcterms:modified xsi:type="dcterms:W3CDTF">2016-06-17T08:29:36Z</dcterms:modified>
</cp:coreProperties>
</file>