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A968B-302D-43DC-B54D-6FC3EEDFD6E2}" type="datetimeFigureOut">
              <a:rPr lang="it-IT" smtClean="0"/>
              <a:t>25/04/2020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F9B82-5599-4032-94E5-45B77CEF603D}" type="slidenum">
              <a:rPr lang="it-IT" smtClean="0"/>
              <a:t>‹N›</a:t>
            </a:fld>
            <a:endParaRPr lang="it-IT"/>
          </a:p>
        </p:txBody>
      </p:sp>
    </p:spTree>
    <p:extLst>
      <p:ext uri="{BB962C8B-B14F-4D97-AF65-F5344CB8AC3E}">
        <p14:creationId xmlns:p14="http://schemas.microsoft.com/office/powerpoint/2010/main" val="23372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C7F731-0F8D-40D2-8102-9D5512DA7FFE}" type="slidenum">
              <a:rPr lang="it-IT" altLang="it-IT">
                <a:solidFill>
                  <a:prstClr val="black"/>
                </a:solidFill>
              </a:rPr>
              <a:pPr/>
              <a:t>1</a:t>
            </a:fld>
            <a:endParaRPr lang="it-IT" altLang="it-IT">
              <a:solidFill>
                <a:prstClr val="black"/>
              </a:solidFill>
            </a:endParaRPr>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p:txBody>
          <a:bodyPr/>
          <a:lstStyle/>
          <a:p>
            <a:r>
              <a:rPr lang="it-IT" altLang="it-IT"/>
              <a:t>Piazza della Libertà, sospesa fra terra e cielo, per forza che è la Piazza della Libertà.</a:t>
            </a:r>
          </a:p>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986466-38F8-493C-883D-FE8285E7E142}" type="slidenum">
              <a:rPr lang="it-IT" altLang="it-IT">
                <a:solidFill>
                  <a:prstClr val="black"/>
                </a:solidFill>
              </a:rPr>
              <a:pPr/>
              <a:t>2</a:t>
            </a:fld>
            <a:endParaRPr lang="it-IT" altLang="it-IT">
              <a:solidFill>
                <a:prstClr val="black"/>
              </a:solidFill>
            </a:endParaRPr>
          </a:p>
        </p:txBody>
      </p:sp>
      <p:sp>
        <p:nvSpPr>
          <p:cNvPr id="46082" name="Rectangle 1026"/>
          <p:cNvSpPr>
            <a:spLocks noChangeArrowheads="1" noTextEdit="1"/>
          </p:cNvSpPr>
          <p:nvPr>
            <p:ph type="sldImg"/>
          </p:nvPr>
        </p:nvSpPr>
        <p:spPr>
          <a:ln/>
        </p:spPr>
      </p:sp>
      <p:sp>
        <p:nvSpPr>
          <p:cNvPr id="46083" name="Rectangle 1027"/>
          <p:cNvSpPr>
            <a:spLocks noGrp="1" noChangeArrowheads="1"/>
          </p:cNvSpPr>
          <p:nvPr>
            <p:ph type="body" idx="1"/>
          </p:nvPr>
        </p:nvSpPr>
        <p:spPr/>
        <p:txBody>
          <a:bodyPr/>
          <a:lstStyle/>
          <a:p>
            <a:r>
              <a:rPr lang="it-IT" altLang="it-IT"/>
              <a:t>I turisti arianesi, campanilisti fin quando vuoi, ammettono con spontaneità la singolarità, l’originalità, la forza del richiamo storico di questi monumenti.</a:t>
            </a:r>
          </a:p>
          <a:p>
            <a:r>
              <a:rPr lang="it-IT" altLang="it-IT"/>
              <a:t>La nostra gita diventa così una … catapulta nel glorioso passato di San Marino e …d’Italia, che lo circonda e quasi lo ospita, questo splendido cucuzzo di montagna.</a:t>
            </a:r>
          </a:p>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A97EDB5-544D-4F2E-979C-A684D1771E92}" type="slidenum">
              <a:rPr lang="it-IT" altLang="it-IT">
                <a:solidFill>
                  <a:prstClr val="black"/>
                </a:solidFill>
              </a:rPr>
              <a:pPr/>
              <a:t>3</a:t>
            </a:fld>
            <a:endParaRPr lang="it-IT" altLang="it-IT">
              <a:solidFill>
                <a:prstClr val="black"/>
              </a:solidFill>
            </a:endParaRPr>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r>
              <a:rPr lang="it-IT" altLang="it-IT"/>
              <a:t>Bellissimo! La natura ha fatto il suo dovere e poi gli uomini, quelli di San Marino, hanno completato con rispetto e con genialità. Bravi Sanmarinesi!</a:t>
            </a:r>
          </a:p>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56DEDB3-C3D7-4E55-828F-BB79BC079D8B}" type="slidenum">
              <a:rPr lang="it-IT" altLang="it-IT">
                <a:solidFill>
                  <a:prstClr val="black"/>
                </a:solidFill>
              </a:rPr>
              <a:pPr/>
              <a:t>4</a:t>
            </a:fld>
            <a:endParaRPr lang="it-IT" altLang="it-IT">
              <a:solidFill>
                <a:prstClr val="black"/>
              </a:solidFill>
            </a:endParaRPr>
          </a:p>
        </p:txBody>
      </p:sp>
      <p:sp>
        <p:nvSpPr>
          <p:cNvPr id="48130" name="Rectangle 2050"/>
          <p:cNvSpPr>
            <a:spLocks noChangeArrowheads="1" noTextEdit="1"/>
          </p:cNvSpPr>
          <p:nvPr>
            <p:ph type="sldImg"/>
          </p:nvPr>
        </p:nvSpPr>
        <p:spPr>
          <a:ln/>
        </p:spPr>
      </p:sp>
      <p:sp>
        <p:nvSpPr>
          <p:cNvPr id="48131" name="Rectangle 2051"/>
          <p:cNvSpPr>
            <a:spLocks noGrp="1" noChangeArrowheads="1"/>
          </p:cNvSpPr>
          <p:nvPr>
            <p:ph type="body" idx="1"/>
          </p:nvPr>
        </p:nvSpPr>
        <p:spPr/>
        <p:txBody>
          <a:bodyPr/>
          <a:lstStyle/>
          <a:p>
            <a:r>
              <a:rPr lang="it-IT" altLang="it-IT"/>
              <a:t>Ma anche tra noi non manca un … pizzico d’orgoglio. Si vuole lasciare un segno del nostro passaggio sui giornali che concedono un po’ di spazio alle celebrità del momento.</a:t>
            </a:r>
          </a:p>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DEE47D-CE48-43E9-9E0F-86B8B4A466F5}" type="slidenum">
              <a:rPr lang="it-IT" altLang="it-IT">
                <a:solidFill>
                  <a:prstClr val="black"/>
                </a:solidFill>
              </a:rPr>
              <a:pPr/>
              <a:t>5</a:t>
            </a:fld>
            <a:endParaRPr lang="it-IT" altLang="it-IT">
              <a:solidFill>
                <a:prstClr val="black"/>
              </a:solidFill>
            </a:endParaRPr>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r>
              <a:rPr lang="it-IT" altLang="it-IT"/>
              <a:t>Sempre lo stesso orgoglio, giusto, spinge Liliana Duò e Carla Spiller ad attaccare bottone con chiunque. A loro riesce estremamente facile farsi fotografare, ben delineate sullo sfondo … infinito.</a:t>
            </a:r>
          </a:p>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6F30AB-B5FE-4B8C-9303-827D3C9210AB}" type="slidenum">
              <a:rPr lang="it-IT" altLang="it-IT">
                <a:solidFill>
                  <a:prstClr val="black"/>
                </a:solidFill>
              </a:rPr>
              <a:pPr/>
              <a:t>6</a:t>
            </a:fld>
            <a:endParaRPr lang="it-IT" altLang="it-IT">
              <a:solidFill>
                <a:prstClr val="black"/>
              </a:solidFill>
            </a:endParaRPr>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p:txBody>
          <a:bodyPr/>
          <a:lstStyle/>
          <a:p>
            <a:r>
              <a:rPr lang="it-IT" altLang="it-IT"/>
              <a:t>Ci siamo tutti e coralmente salutiamo San Marino che ci ha incantati. Siamo felici, anche se l’orario ci dice che bisogna iniziare la strada del .. ritorno ad Ariano.</a:t>
            </a:r>
          </a:p>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5C0851-0F2C-42E8-90EF-81741C241BFA}" type="slidenum">
              <a:rPr lang="it-IT" altLang="it-IT">
                <a:solidFill>
                  <a:prstClr val="black"/>
                </a:solidFill>
              </a:rPr>
              <a:pPr/>
              <a:t>9</a:t>
            </a:fld>
            <a:endParaRPr lang="it-IT" altLang="it-IT">
              <a:solidFill>
                <a:prstClr val="black"/>
              </a:solidFill>
            </a:endParaRPr>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it-IT" altLang="it-IT"/>
              <a:t>Vi ricordate che ci siamo saliti … a piedi? Sì, tutti, proprio a piedi! A convincervi è stato l’autista con quel piccolo stratagemma:” Il pulmino non va più. Fa ciuf, ciuf, ma non si muove! “.</a:t>
            </a:r>
          </a:p>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A3AE84-AA46-4EAE-B4B6-E20CFD0BA7BA}" type="slidenum">
              <a:rPr lang="it-IT" altLang="it-IT">
                <a:solidFill>
                  <a:prstClr val="black"/>
                </a:solidFill>
              </a:rPr>
              <a:pPr/>
              <a:t>10</a:t>
            </a:fld>
            <a:endParaRPr lang="it-IT" altLang="it-IT">
              <a:solidFill>
                <a:prstClr val="black"/>
              </a:solidFill>
            </a:endParaRP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it-IT" altLang="it-IT"/>
              <a:t>Più si camminava e più la rocca sembrava … allontanarsi. Eppur, mai stanchi, sempre con tanta voglia di vedere … il mondo sconosciuto, ci siamo arrivati!</a:t>
            </a:r>
          </a:p>
          <a:p>
            <a:r>
              <a:rPr lang="it-IT" altLang="it-IT"/>
              <a:t>Anche la corra di San Leo … è nostra!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3366DD-7DBA-4E0F-9464-4901C2B6F23E}" type="slidenum">
              <a:rPr lang="it-IT" altLang="it-IT">
                <a:solidFill>
                  <a:prstClr val="black"/>
                </a:solidFill>
              </a:rPr>
              <a:pPr/>
              <a:t>11</a:t>
            </a:fld>
            <a:endParaRPr lang="it-IT" altLang="it-IT">
              <a:solidFill>
                <a:prstClr val="black"/>
              </a:solidFill>
            </a:endParaRPr>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r>
              <a:rPr lang="it-IT" altLang="it-IT"/>
              <a:t>Abbiamo conquistato la rocca! Non ce la siamo portata ad Ariano solamente perché anche altri avessero la gioia della conquista, metro dopo metro, salone dopo salone, in questo angolo sperduto tra l’Emilia e l’Umbria.</a:t>
            </a:r>
          </a:p>
          <a:p>
            <a:r>
              <a:rPr lang="it-IT" altLang="it-IT"/>
              <a:t>Ricordate l’emozione di entrare nella cella e coricarsi ( si fa per dire ) sul letto di … Cagliostro, il mago filibustiere del 1700, che vi aveva tirate … le cuoia?!</a:t>
            </a:r>
          </a:p>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95C0BAE-4D63-4100-ABA3-5BA5EDC6CA0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188124335"/>
      </p:ext>
    </p:extLst>
  </p:cSld>
  <p:clrMapOvr>
    <a:masterClrMapping/>
  </p:clrMapOvr>
  <p:transition advClick="0" advTm="4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42D9443-D391-4729-9E39-1CB0EC0CEED4}"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966255863"/>
      </p:ext>
    </p:extLst>
  </p:cSld>
  <p:clrMapOvr>
    <a:masterClrMapping/>
  </p:clrMapOvr>
  <p:transition advClick="0" advTm="4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0C1C46A1-2A83-4D06-ACFC-BE9159C2D25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355246886"/>
      </p:ext>
    </p:extLst>
  </p:cSld>
  <p:clrMapOvr>
    <a:masterClrMapping/>
  </p:clrMapOvr>
  <p:transition advClick="0" advTm="4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408B358-6051-4139-BFE2-A4F49FAE9D7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687448834"/>
      </p:ext>
    </p:extLst>
  </p:cSld>
  <p:clrMapOvr>
    <a:masterClrMapping/>
  </p:clrMapOvr>
  <p:transition advClick="0"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DE11AC1-DD63-4790-B497-1543B8AA9A9A}"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204688769"/>
      </p:ext>
    </p:extLst>
  </p:cSld>
  <p:clrMapOvr>
    <a:masterClrMapping/>
  </p:clrMapOvr>
  <p:transition advClick="0" advTm="4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B45A6BF-83CE-4220-95A4-3D765A72FEB6}"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705206353"/>
      </p:ext>
    </p:extLst>
  </p:cSld>
  <p:clrMapOvr>
    <a:masterClrMapping/>
  </p:clrMapOvr>
  <p:transition advClick="0" advTm="4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DDE1CDFA-8849-4800-AA8C-473BC8D0C4AB}"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888065121"/>
      </p:ext>
    </p:extLst>
  </p:cSld>
  <p:clrMapOvr>
    <a:masterClrMapping/>
  </p:clrMapOvr>
  <p:transition advClick="0" advTm="4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491A272-DC6A-420E-A4DC-3D9DD02097FE}"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4294201720"/>
      </p:ext>
    </p:extLst>
  </p:cSld>
  <p:clrMapOvr>
    <a:masterClrMapping/>
  </p:clrMapOvr>
  <p:transition advClick="0" advTm="4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0AE888A-309C-4127-ABCD-4FD03EE690E1}"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3152228048"/>
      </p:ext>
    </p:extLst>
  </p:cSld>
  <p:clrMapOvr>
    <a:masterClrMapping/>
  </p:clrMapOvr>
  <p:transition advClick="0" advTm="4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589D997-A3D1-4EF0-8521-990A48BD06CF}"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560166527"/>
      </p:ext>
    </p:extLst>
  </p:cSld>
  <p:clrMapOvr>
    <a:masterClrMapping/>
  </p:clrMapOvr>
  <p:transition advClick="0" advTm="4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205DCA2F-F2C2-44BA-A2FF-77342348F905}" type="slidenum">
              <a:rPr lang="it-IT" altLang="it-IT">
                <a:solidFill>
                  <a:srgbClr val="000000"/>
                </a:solidFill>
              </a:rPr>
              <a:pPr/>
              <a:t>‹N›</a:t>
            </a:fld>
            <a:endParaRPr lang="it-IT" altLang="it-IT">
              <a:solidFill>
                <a:srgbClr val="000000"/>
              </a:solidFill>
            </a:endParaRPr>
          </a:p>
        </p:txBody>
      </p:sp>
    </p:spTree>
    <p:extLst>
      <p:ext uri="{BB962C8B-B14F-4D97-AF65-F5344CB8AC3E}">
        <p14:creationId xmlns:p14="http://schemas.microsoft.com/office/powerpoint/2010/main" val="2700680379"/>
      </p:ext>
    </p:extLst>
  </p:cSld>
  <p:clrMapOvr>
    <a:masterClrMapping/>
  </p:clrMapOvr>
  <p:transition advClick="0" advTm="4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B582F74-E13F-4032-9A32-7625C68920AC}" type="slidenum">
              <a:rPr lang="it-IT" altLang="it-IT">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867414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4000">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991600" cy="685800"/>
          </a:xfrm>
        </p:spPr>
        <p:txBody>
          <a:bodyPr/>
          <a:lstStyle/>
          <a:p>
            <a:r>
              <a:rPr lang="it-IT" altLang="it-IT"/>
              <a:t>In Arian na roba agsica l’an ghe mina!</a:t>
            </a:r>
          </a:p>
        </p:txBody>
      </p:sp>
      <p:sp>
        <p:nvSpPr>
          <p:cNvPr id="16387" name="Rectangle 3"/>
          <p:cNvSpPr>
            <a:spLocks noGrp="1" noChangeArrowheads="1"/>
          </p:cNvSpPr>
          <p:nvPr>
            <p:ph type="body" idx="1"/>
          </p:nvPr>
        </p:nvSpPr>
        <p:spPr/>
        <p:txBody>
          <a:bodyPr/>
          <a:lstStyle/>
          <a:p>
            <a:endParaRPr lang="it-IT" altLang="it-IT"/>
          </a:p>
        </p:txBody>
      </p:sp>
      <p:pic>
        <p:nvPicPr>
          <p:cNvPr id="16388" name="Picture 4" descr="C:\Documenti\SANMARINO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4724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14223"/>
      </p:ext>
    </p:extLst>
  </p:cSld>
  <p:clrMapOvr>
    <a:masterClrMapping/>
  </p:clrMapOvr>
  <p:transition advClick="0" advTm="4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09600"/>
          </a:xfrm>
        </p:spPr>
        <p:txBody>
          <a:bodyPr/>
          <a:lstStyle/>
          <a:p>
            <a:r>
              <a:rPr lang="it-IT" altLang="it-IT"/>
              <a:t>Fin lassù, a piè? Propi tutti! Sena mati?</a:t>
            </a:r>
          </a:p>
        </p:txBody>
      </p:sp>
      <p:sp>
        <p:nvSpPr>
          <p:cNvPr id="24579" name="Rectangle 3"/>
          <p:cNvSpPr>
            <a:spLocks noGrp="1" noChangeArrowheads="1"/>
          </p:cNvSpPr>
          <p:nvPr>
            <p:ph type="body" idx="1"/>
          </p:nvPr>
        </p:nvSpPr>
        <p:spPr/>
        <p:txBody>
          <a:bodyPr/>
          <a:lstStyle/>
          <a:p>
            <a:endParaRPr lang="it-IT" altLang="it-IT"/>
          </a:p>
        </p:txBody>
      </p:sp>
      <p:pic>
        <p:nvPicPr>
          <p:cNvPr id="24580" name="Picture 4" descr="C:\Documenti\SANMARINO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800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89711"/>
      </p:ext>
    </p:extLst>
  </p:cSld>
  <p:clrMapOvr>
    <a:masterClrMapping/>
  </p:clrMapOvr>
  <p:transition advClick="0" advTm="4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90600"/>
          </a:xfrm>
        </p:spPr>
        <p:txBody>
          <a:bodyPr/>
          <a:lstStyle/>
          <a:p>
            <a:r>
              <a:rPr lang="it-IT" altLang="it-IT"/>
              <a:t>Chi dentar, mi g’son stà! </a:t>
            </a:r>
            <a:br>
              <a:rPr lang="it-IT" altLang="it-IT"/>
            </a:br>
            <a:r>
              <a:rPr lang="it-IT" altLang="it-IT"/>
              <a:t>Am ricord ben! Ho vist tut!</a:t>
            </a:r>
          </a:p>
        </p:txBody>
      </p:sp>
      <p:sp>
        <p:nvSpPr>
          <p:cNvPr id="25603" name="Rectangle 3"/>
          <p:cNvSpPr>
            <a:spLocks noGrp="1" noChangeArrowheads="1"/>
          </p:cNvSpPr>
          <p:nvPr>
            <p:ph type="body" idx="1"/>
          </p:nvPr>
        </p:nvSpPr>
        <p:spPr/>
        <p:txBody>
          <a:bodyPr/>
          <a:lstStyle/>
          <a:p>
            <a:endParaRPr lang="it-IT" altLang="it-IT"/>
          </a:p>
        </p:txBody>
      </p:sp>
      <p:pic>
        <p:nvPicPr>
          <p:cNvPr id="25604" name="Picture 4" descr="C:\Documenti\SANMARINO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51092"/>
      </p:ext>
    </p:extLst>
  </p:cSld>
  <p:clrMapOvr>
    <a:masterClrMapping/>
  </p:clrMapOvr>
  <p:transition advClick="0" advTm="4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0"/>
            <a:ext cx="7848600" cy="1143000"/>
          </a:xfrm>
        </p:spPr>
        <p:txBody>
          <a:bodyPr/>
          <a:lstStyle/>
          <a:p>
            <a:r>
              <a:rPr lang="it-IT" altLang="it-IT"/>
              <a:t>Cio, San Leo! A voi ‘gner ancora a vedart! Ma quand?</a:t>
            </a:r>
          </a:p>
        </p:txBody>
      </p:sp>
      <p:sp>
        <p:nvSpPr>
          <p:cNvPr id="26627" name="Rectangle 3"/>
          <p:cNvSpPr>
            <a:spLocks noGrp="1" noChangeArrowheads="1"/>
          </p:cNvSpPr>
          <p:nvPr>
            <p:ph type="body" idx="1"/>
          </p:nvPr>
        </p:nvSpPr>
        <p:spPr/>
        <p:txBody>
          <a:bodyPr/>
          <a:lstStyle/>
          <a:p>
            <a:endParaRPr lang="it-IT" altLang="it-IT"/>
          </a:p>
        </p:txBody>
      </p:sp>
      <p:pic>
        <p:nvPicPr>
          <p:cNvPr id="26628" name="Picture 4" descr="C:\Documenti\SANMARIN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21654"/>
      </p:ext>
    </p:extLst>
  </p:cSld>
  <p:clrMapOvr>
    <a:masterClrMapping/>
  </p:clrMapOvr>
  <p:transition advClick="0" advTm="4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it-IT" altLang="it-IT"/>
          </a:p>
        </p:txBody>
      </p:sp>
      <p:sp>
        <p:nvSpPr>
          <p:cNvPr id="31747" name="Rectangle 3"/>
          <p:cNvSpPr>
            <a:spLocks noGrp="1" noChangeArrowheads="1"/>
          </p:cNvSpPr>
          <p:nvPr>
            <p:ph type="body" idx="1"/>
          </p:nvPr>
        </p:nvSpPr>
        <p:spPr/>
        <p:txBody>
          <a:bodyPr/>
          <a:lstStyle/>
          <a:p>
            <a:endParaRPr lang="it-IT" altLang="it-IT"/>
          </a:p>
        </p:txBody>
      </p:sp>
      <p:sp>
        <p:nvSpPr>
          <p:cNvPr id="31749" name="WordArt 5"/>
          <p:cNvSpPr>
            <a:spLocks noChangeArrowheads="1" noChangeShapeType="1" noTextEdit="1"/>
          </p:cNvSpPr>
          <p:nvPr/>
        </p:nvSpPr>
        <p:spPr bwMode="auto">
          <a:xfrm>
            <a:off x="762000" y="609600"/>
            <a:ext cx="7620000" cy="5410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fontAlgn="base">
              <a:spcBef>
                <a:spcPct val="0"/>
              </a:spcBef>
              <a:spcAft>
                <a:spcPct val="0"/>
              </a:spcAft>
            </a:pPr>
            <a:r>
              <a:rPr lang="it-IT" sz="24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a:rPr>
              <a:t>A tutti i partecipanti</a:t>
            </a:r>
          </a:p>
          <a:p>
            <a:pPr algn="ctr" fontAlgn="base">
              <a:spcBef>
                <a:spcPct val="0"/>
              </a:spcBef>
              <a:spcAft>
                <a:spcPct val="0"/>
              </a:spcAft>
            </a:pPr>
            <a:r>
              <a:rPr lang="it-IT" sz="24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a:rPr>
              <a:t>a questa gita </a:t>
            </a:r>
          </a:p>
          <a:p>
            <a:pPr algn="ctr" fontAlgn="base">
              <a:spcBef>
                <a:spcPct val="0"/>
              </a:spcBef>
              <a:spcAft>
                <a:spcPct val="0"/>
              </a:spcAft>
            </a:pPr>
            <a:r>
              <a:rPr lang="it-IT" sz="24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a:rPr>
              <a:t>giunga il gioioso saluto </a:t>
            </a:r>
          </a:p>
          <a:p>
            <a:pPr algn="ctr" fontAlgn="base">
              <a:spcBef>
                <a:spcPct val="0"/>
              </a:spcBef>
              <a:spcAft>
                <a:spcPct val="0"/>
              </a:spcAft>
            </a:pPr>
            <a:r>
              <a:rPr lang="it-IT" sz="24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cs typeface="Times New Roman"/>
              </a:rPr>
              <a:t>di padre Secondo</a:t>
            </a:r>
          </a:p>
        </p:txBody>
      </p:sp>
    </p:spTree>
    <p:extLst>
      <p:ext uri="{BB962C8B-B14F-4D97-AF65-F5344CB8AC3E}">
        <p14:creationId xmlns:p14="http://schemas.microsoft.com/office/powerpoint/2010/main" val="216386331"/>
      </p:ext>
    </p:extLst>
  </p:cSld>
  <p:clrMapOvr>
    <a:masterClrMapping/>
  </p:clrMapOvr>
  <p:transition advClick="0" advTm="4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0"/>
            <a:ext cx="7848600" cy="1143000"/>
          </a:xfrm>
        </p:spPr>
        <p:txBody>
          <a:bodyPr/>
          <a:lstStyle/>
          <a:p>
            <a:r>
              <a:rPr lang="it-IT" altLang="it-IT"/>
              <a:t>Che bela la roca ad San Marin!</a:t>
            </a:r>
            <a:br>
              <a:rPr lang="it-IT" altLang="it-IT"/>
            </a:br>
            <a:r>
              <a:rPr lang="it-IT" altLang="it-IT"/>
              <a:t>Mei del castel ad Mesula!</a:t>
            </a:r>
          </a:p>
        </p:txBody>
      </p:sp>
      <p:sp>
        <p:nvSpPr>
          <p:cNvPr id="18435" name="Rectangle 3"/>
          <p:cNvSpPr>
            <a:spLocks noGrp="1" noChangeArrowheads="1"/>
          </p:cNvSpPr>
          <p:nvPr>
            <p:ph type="body" idx="1"/>
          </p:nvPr>
        </p:nvSpPr>
        <p:spPr/>
        <p:txBody>
          <a:bodyPr/>
          <a:lstStyle/>
          <a:p>
            <a:endParaRPr lang="it-IT" altLang="it-IT"/>
          </a:p>
        </p:txBody>
      </p:sp>
      <p:pic>
        <p:nvPicPr>
          <p:cNvPr id="18436" name="Picture 4" descr="C:\Documenti\SANMARINO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51497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29686"/>
      </p:ext>
    </p:extLst>
  </p:cSld>
  <p:clrMapOvr>
    <a:masterClrMapping/>
  </p:clrMapOvr>
  <p:transition advClick="0" advTm="4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685800"/>
          </a:xfrm>
        </p:spPr>
        <p:txBody>
          <a:bodyPr/>
          <a:lstStyle/>
          <a:p>
            <a:r>
              <a:rPr lang="it-IT" altLang="it-IT"/>
              <a:t>Ma cum hai fat a far sta roba?!</a:t>
            </a:r>
          </a:p>
        </p:txBody>
      </p:sp>
      <p:sp>
        <p:nvSpPr>
          <p:cNvPr id="19459" name="Rectangle 3"/>
          <p:cNvSpPr>
            <a:spLocks noGrp="1" noChangeArrowheads="1"/>
          </p:cNvSpPr>
          <p:nvPr>
            <p:ph type="body" idx="1"/>
          </p:nvPr>
        </p:nvSpPr>
        <p:spPr/>
        <p:txBody>
          <a:bodyPr/>
          <a:lstStyle/>
          <a:p>
            <a:endParaRPr lang="it-IT" altLang="it-IT"/>
          </a:p>
        </p:txBody>
      </p:sp>
      <p:pic>
        <p:nvPicPr>
          <p:cNvPr id="19460" name="Picture 4" descr="C:\Documenti\SANMARINO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762000"/>
            <a:ext cx="522922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08200"/>
      </p:ext>
    </p:extLst>
  </p:cSld>
  <p:clrMapOvr>
    <a:masterClrMapping/>
  </p:clrMapOvr>
  <p:transition advClick="0" advTm="4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85800"/>
          </a:xfrm>
        </p:spPr>
        <p:txBody>
          <a:bodyPr/>
          <a:lstStyle/>
          <a:p>
            <a:r>
              <a:rPr lang="it-IT" altLang="it-IT"/>
              <a:t>Jole ed Eros posano per riviste locali</a:t>
            </a:r>
          </a:p>
        </p:txBody>
      </p:sp>
      <p:sp>
        <p:nvSpPr>
          <p:cNvPr id="21507" name="Rectangle 3"/>
          <p:cNvSpPr>
            <a:spLocks noGrp="1" noChangeArrowheads="1"/>
          </p:cNvSpPr>
          <p:nvPr>
            <p:ph type="body" idx="1"/>
          </p:nvPr>
        </p:nvSpPr>
        <p:spPr/>
        <p:txBody>
          <a:bodyPr/>
          <a:lstStyle/>
          <a:p>
            <a:endParaRPr lang="it-IT" altLang="it-IT"/>
          </a:p>
        </p:txBody>
      </p:sp>
      <p:pic>
        <p:nvPicPr>
          <p:cNvPr id="21508" name="Picture 4" descr="C:\Documenti\SANMARINO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685800"/>
            <a:ext cx="31623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66291"/>
      </p:ext>
    </p:extLst>
  </p:cSld>
  <p:clrMapOvr>
    <a:masterClrMapping/>
  </p:clrMapOvr>
  <p:transition advClick="0" advTm="4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7924800" cy="1219200"/>
          </a:xfrm>
        </p:spPr>
        <p:txBody>
          <a:bodyPr/>
          <a:lstStyle/>
          <a:p>
            <a:r>
              <a:rPr lang="it-IT" altLang="it-IT"/>
              <a:t>Liliana e Carla posano </a:t>
            </a:r>
            <a:br>
              <a:rPr lang="it-IT" altLang="it-IT"/>
            </a:br>
            <a:r>
              <a:rPr lang="it-IT" altLang="it-IT"/>
              <a:t>con il … bellimbusto di turno</a:t>
            </a:r>
          </a:p>
        </p:txBody>
      </p:sp>
      <p:sp>
        <p:nvSpPr>
          <p:cNvPr id="15363" name="Rectangle 3"/>
          <p:cNvSpPr>
            <a:spLocks noGrp="1" noChangeArrowheads="1"/>
          </p:cNvSpPr>
          <p:nvPr>
            <p:ph type="body" idx="1"/>
          </p:nvPr>
        </p:nvSpPr>
        <p:spPr/>
        <p:txBody>
          <a:bodyPr/>
          <a:lstStyle/>
          <a:p>
            <a:endParaRPr lang="it-IT" altLang="it-IT"/>
          </a:p>
        </p:txBody>
      </p:sp>
      <p:pic>
        <p:nvPicPr>
          <p:cNvPr id="15364" name="Picture 4" descr="C:\Documenti\SANMARINO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05896"/>
      </p:ext>
    </p:extLst>
  </p:cSld>
  <p:clrMapOvr>
    <a:masterClrMapping/>
  </p:clrMapOvr>
  <p:transition advClick="0" advTm="4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609600"/>
          </a:xfrm>
        </p:spPr>
        <p:txBody>
          <a:bodyPr/>
          <a:lstStyle/>
          <a:p>
            <a:r>
              <a:rPr lang="it-IT" altLang="it-IT"/>
              <a:t>Tutti insieme appassionatamente</a:t>
            </a:r>
          </a:p>
        </p:txBody>
      </p:sp>
      <p:sp>
        <p:nvSpPr>
          <p:cNvPr id="17411" name="Rectangle 3"/>
          <p:cNvSpPr>
            <a:spLocks noGrp="1" noChangeArrowheads="1"/>
          </p:cNvSpPr>
          <p:nvPr>
            <p:ph type="body" idx="1"/>
          </p:nvPr>
        </p:nvSpPr>
        <p:spPr/>
        <p:txBody>
          <a:bodyPr/>
          <a:lstStyle/>
          <a:p>
            <a:endParaRPr lang="it-IT" altLang="it-IT"/>
          </a:p>
        </p:txBody>
      </p:sp>
      <p:pic>
        <p:nvPicPr>
          <p:cNvPr id="17412" name="Picture 4" descr="C:\Documenti\SANMARINO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8685"/>
      </p:ext>
    </p:extLst>
  </p:cSld>
  <p:clrMapOvr>
    <a:masterClrMapping/>
  </p:clrMapOvr>
  <p:transition advClick="0" advTm="4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it-IT" altLang="it-IT"/>
          </a:p>
        </p:txBody>
      </p:sp>
      <p:sp>
        <p:nvSpPr>
          <p:cNvPr id="22531" name="Rectangle 3"/>
          <p:cNvSpPr>
            <a:spLocks noGrp="1" noChangeArrowheads="1"/>
          </p:cNvSpPr>
          <p:nvPr>
            <p:ph type="body" idx="1"/>
          </p:nvPr>
        </p:nvSpPr>
        <p:spPr/>
        <p:txBody>
          <a:bodyPr/>
          <a:lstStyle/>
          <a:p>
            <a:endParaRPr lang="it-IT" altLang="it-IT"/>
          </a:p>
        </p:txBody>
      </p:sp>
      <p:sp>
        <p:nvSpPr>
          <p:cNvPr id="22533" name="WordArt 5"/>
          <p:cNvSpPr>
            <a:spLocks noChangeArrowheads="1" noChangeShapeType="1" noTextEdit="1"/>
          </p:cNvSpPr>
          <p:nvPr/>
        </p:nvSpPr>
        <p:spPr bwMode="auto">
          <a:xfrm>
            <a:off x="685800" y="685800"/>
            <a:ext cx="7696200" cy="53340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it-IT" sz="24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Ma la gita non è ancor finita!</a:t>
            </a:r>
          </a:p>
        </p:txBody>
      </p:sp>
    </p:spTree>
    <p:extLst>
      <p:ext uri="{BB962C8B-B14F-4D97-AF65-F5344CB8AC3E}">
        <p14:creationId xmlns:p14="http://schemas.microsoft.com/office/powerpoint/2010/main" val="3588408636"/>
      </p:ext>
    </p:extLst>
  </p:cSld>
  <p:clrMapOvr>
    <a:masterClrMapping/>
  </p:clrMapOvr>
  <p:transition advClick="0" advTm="4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endParaRPr lang="it-IT" altLang="it-IT"/>
          </a:p>
        </p:txBody>
      </p:sp>
      <p:sp>
        <p:nvSpPr>
          <p:cNvPr id="33795" name="Rectangle 1027"/>
          <p:cNvSpPr>
            <a:spLocks noGrp="1" noChangeArrowheads="1"/>
          </p:cNvSpPr>
          <p:nvPr>
            <p:ph type="body" idx="1"/>
          </p:nvPr>
        </p:nvSpPr>
        <p:spPr/>
        <p:txBody>
          <a:bodyPr/>
          <a:lstStyle/>
          <a:p>
            <a:endParaRPr lang="it-IT" altLang="it-IT"/>
          </a:p>
        </p:txBody>
      </p:sp>
      <p:sp>
        <p:nvSpPr>
          <p:cNvPr id="33797" name="WordArt 1029"/>
          <p:cNvSpPr>
            <a:spLocks noChangeArrowheads="1" noChangeShapeType="1" noTextEdit="1"/>
          </p:cNvSpPr>
          <p:nvPr/>
        </p:nvSpPr>
        <p:spPr bwMode="auto">
          <a:xfrm>
            <a:off x="609600" y="0"/>
            <a:ext cx="7772400" cy="68580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fontAlgn="base">
              <a:spcBef>
                <a:spcPct val="0"/>
              </a:spcBef>
              <a:spcAft>
                <a:spcPct val="0"/>
              </a:spcAft>
            </a:pPr>
            <a:r>
              <a:rPr lang="it-IT" sz="2400" kern="10">
                <a:ln w="9525">
                  <a:solidFill>
                    <a:srgbClr val="000000"/>
                  </a:solidFill>
                  <a:round/>
                  <a:headEnd/>
                  <a:tailEnd/>
                </a:ln>
                <a:solidFill>
                  <a:srgbClr val="000000"/>
                </a:solidFill>
                <a:latin typeface="Arial Black"/>
              </a:rPr>
              <a:t>Ma in dund el </a:t>
            </a:r>
          </a:p>
          <a:p>
            <a:pPr algn="ctr" fontAlgn="base">
              <a:spcBef>
                <a:spcPct val="0"/>
              </a:spcBef>
              <a:spcAft>
                <a:spcPct val="0"/>
              </a:spcAft>
            </a:pPr>
            <a:r>
              <a:rPr lang="it-IT" sz="2400" kern="10">
                <a:ln w="9525">
                  <a:solidFill>
                    <a:srgbClr val="000000"/>
                  </a:solidFill>
                  <a:round/>
                  <a:headEnd/>
                  <a:tailEnd/>
                </a:ln>
                <a:solidFill>
                  <a:srgbClr val="000000"/>
                </a:solidFill>
                <a:latin typeface="Arial Black"/>
              </a:rPr>
              <a:t>San Leo?</a:t>
            </a:r>
          </a:p>
          <a:p>
            <a:pPr algn="ctr" fontAlgn="base">
              <a:spcBef>
                <a:spcPct val="0"/>
              </a:spcBef>
              <a:spcAft>
                <a:spcPct val="0"/>
              </a:spcAft>
            </a:pPr>
            <a:r>
              <a:rPr lang="it-IT" sz="2400" kern="10">
                <a:ln w="9525">
                  <a:solidFill>
                    <a:srgbClr val="000000"/>
                  </a:solidFill>
                  <a:round/>
                  <a:headEnd/>
                  <a:tailEnd/>
                </a:ln>
                <a:solidFill>
                  <a:srgbClr val="000000"/>
                </a:solidFill>
                <a:latin typeface="Arial Black"/>
              </a:rPr>
              <a:t>Mi n' lo mai </a:t>
            </a:r>
          </a:p>
          <a:p>
            <a:pPr algn="ctr" fontAlgn="base">
              <a:spcBef>
                <a:spcPct val="0"/>
              </a:spcBef>
              <a:spcAft>
                <a:spcPct val="0"/>
              </a:spcAft>
            </a:pPr>
            <a:r>
              <a:rPr lang="it-IT" sz="2400" kern="10">
                <a:ln w="9525">
                  <a:solidFill>
                    <a:srgbClr val="000000"/>
                  </a:solidFill>
                  <a:round/>
                  <a:headEnd/>
                  <a:tailEnd/>
                </a:ln>
                <a:solidFill>
                  <a:srgbClr val="000000"/>
                </a:solidFill>
                <a:latin typeface="Arial Black"/>
              </a:rPr>
              <a:t>sentì numinar!</a:t>
            </a:r>
          </a:p>
        </p:txBody>
      </p:sp>
    </p:spTree>
    <p:extLst>
      <p:ext uri="{BB962C8B-B14F-4D97-AF65-F5344CB8AC3E}">
        <p14:creationId xmlns:p14="http://schemas.microsoft.com/office/powerpoint/2010/main" val="3466151756"/>
      </p:ext>
    </p:extLst>
  </p:cSld>
  <p:clrMapOvr>
    <a:masterClrMapping/>
  </p:clrMapOvr>
  <p:transition advClick="0" advTm="4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609600"/>
          </a:xfrm>
        </p:spPr>
        <p:txBody>
          <a:bodyPr/>
          <a:lstStyle/>
          <a:p>
            <a:r>
              <a:rPr lang="it-IT" altLang="it-IT"/>
              <a:t>Lassù, ci voglio andar a … piedi!</a:t>
            </a:r>
          </a:p>
        </p:txBody>
      </p:sp>
      <p:sp>
        <p:nvSpPr>
          <p:cNvPr id="23555" name="Rectangle 3"/>
          <p:cNvSpPr>
            <a:spLocks noGrp="1" noChangeArrowheads="1"/>
          </p:cNvSpPr>
          <p:nvPr>
            <p:ph type="body" idx="1"/>
          </p:nvPr>
        </p:nvSpPr>
        <p:spPr/>
        <p:txBody>
          <a:bodyPr/>
          <a:lstStyle/>
          <a:p>
            <a:endParaRPr lang="it-IT" altLang="it-IT"/>
          </a:p>
        </p:txBody>
      </p:sp>
      <p:pic>
        <p:nvPicPr>
          <p:cNvPr id="23556" name="Picture 4" descr="C:\Documenti\SANMARINO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75724"/>
      </p:ext>
    </p:extLst>
  </p:cSld>
  <p:clrMapOvr>
    <a:masterClrMapping/>
  </p:clrMapOvr>
  <p:transition advClick="0" advTm="4000">
    <p:random/>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Words>
  <Application>Microsoft Office PowerPoint</Application>
  <PresentationFormat>Presentazione su schermo (4:3)</PresentationFormat>
  <Paragraphs>40</Paragraphs>
  <Slides>13</Slides>
  <Notes>9</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Struttura predefinita</vt:lpstr>
      <vt:lpstr>In Arian na roba agsica l’an ghe mina!</vt:lpstr>
      <vt:lpstr>Che bela la roca ad San Marin! Mei del castel ad Mesula!</vt:lpstr>
      <vt:lpstr>Ma cum hai fat a far sta roba?!</vt:lpstr>
      <vt:lpstr>Jole ed Eros posano per riviste locali</vt:lpstr>
      <vt:lpstr>Liliana e Carla posano  con il … bellimbusto di turno</vt:lpstr>
      <vt:lpstr>Tutti insieme appassionatamente</vt:lpstr>
      <vt:lpstr>Presentazione standard di PowerPoint</vt:lpstr>
      <vt:lpstr>Presentazione standard di PowerPoint</vt:lpstr>
      <vt:lpstr>Lassù, ci voglio andar a … piedi!</vt:lpstr>
      <vt:lpstr>Fin lassù, a piè? Propi tutti! Sena mati?</vt:lpstr>
      <vt:lpstr>Chi dentar, mi g’son stà!  Am ricord ben! Ho vist tut!</vt:lpstr>
      <vt:lpstr>Cio, San Leo! A voi ‘gner ancora a vedart! Ma quand?</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Arian na roba agsica l’an ghe mina!</dc:title>
  <dc:creator>lenovo</dc:creator>
  <cp:lastModifiedBy>lenovo</cp:lastModifiedBy>
  <cp:revision>1</cp:revision>
  <dcterms:created xsi:type="dcterms:W3CDTF">2020-04-25T14:11:27Z</dcterms:created>
  <dcterms:modified xsi:type="dcterms:W3CDTF">2020-04-25T14:12:09Z</dcterms:modified>
</cp:coreProperties>
</file>