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1252" y="-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4B68C-3F67-458D-8D0E-32A74EB865A4}" type="datetimeFigureOut">
              <a:rPr lang="it-IT" smtClean="0"/>
              <a:t>30/07/2019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A1981-F986-42AD-8565-36ABDF5B41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3662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4B68C-3F67-458D-8D0E-32A74EB865A4}" type="datetimeFigureOut">
              <a:rPr lang="it-IT" smtClean="0"/>
              <a:t>30/07/2019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A1981-F986-42AD-8565-36ABDF5B41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7175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4B68C-3F67-458D-8D0E-32A74EB865A4}" type="datetimeFigureOut">
              <a:rPr lang="it-IT" smtClean="0"/>
              <a:t>30/07/2019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A1981-F986-42AD-8565-36ABDF5B41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0095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4B68C-3F67-458D-8D0E-32A74EB865A4}" type="datetimeFigureOut">
              <a:rPr lang="it-IT" smtClean="0"/>
              <a:t>30/07/2019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A1981-F986-42AD-8565-36ABDF5B41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694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4B68C-3F67-458D-8D0E-32A74EB865A4}" type="datetimeFigureOut">
              <a:rPr lang="it-IT" smtClean="0"/>
              <a:t>30/07/2019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A1981-F986-42AD-8565-36ABDF5B41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4793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4B68C-3F67-458D-8D0E-32A74EB865A4}" type="datetimeFigureOut">
              <a:rPr lang="it-IT" smtClean="0"/>
              <a:t>30/07/2019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A1981-F986-42AD-8565-36ABDF5B41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334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4B68C-3F67-458D-8D0E-32A74EB865A4}" type="datetimeFigureOut">
              <a:rPr lang="it-IT" smtClean="0"/>
              <a:t>30/07/2019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A1981-F986-42AD-8565-36ABDF5B41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0858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4B68C-3F67-458D-8D0E-32A74EB865A4}" type="datetimeFigureOut">
              <a:rPr lang="it-IT" smtClean="0"/>
              <a:t>30/07/2019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A1981-F986-42AD-8565-36ABDF5B41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2593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4B68C-3F67-458D-8D0E-32A74EB865A4}" type="datetimeFigureOut">
              <a:rPr lang="it-IT" smtClean="0"/>
              <a:t>30/07/2019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A1981-F986-42AD-8565-36ABDF5B41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546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4B68C-3F67-458D-8D0E-32A74EB865A4}" type="datetimeFigureOut">
              <a:rPr lang="it-IT" smtClean="0"/>
              <a:t>30/07/2019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A1981-F986-42AD-8565-36ABDF5B41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9137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4B68C-3F67-458D-8D0E-32A74EB865A4}" type="datetimeFigureOut">
              <a:rPr lang="it-IT" smtClean="0"/>
              <a:t>30/07/2019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A1981-F986-42AD-8565-36ABDF5B41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9886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4B68C-3F67-458D-8D0E-32A74EB865A4}" type="datetimeFigureOut">
              <a:rPr lang="it-IT" smtClean="0"/>
              <a:t>30/07/2019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DA1981-F986-42AD-8565-36ABDF5B41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6767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255"/>
            <a:ext cx="4909387" cy="6839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337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060"/>
            <a:ext cx="4782283" cy="6867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005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26" y="-13049"/>
            <a:ext cx="4812732" cy="6970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61040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46" y="0"/>
            <a:ext cx="4814804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43561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1"/>
            <a:ext cx="4886719" cy="6955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9464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0" y="15212"/>
            <a:ext cx="9123716" cy="684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549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9311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98369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664"/>
            <a:ext cx="5037201" cy="6853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84668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01" y="-1107504"/>
            <a:ext cx="9000999" cy="900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17358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7981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16531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34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0" y="12644"/>
            <a:ext cx="4893359" cy="684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4011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0" y="9466"/>
            <a:ext cx="4876155" cy="6848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58946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96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0" y="0"/>
            <a:ext cx="4941699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46642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06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86"/>
            <a:ext cx="4797544" cy="6847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20821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98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" y="0"/>
            <a:ext cx="48182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64208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08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7" y="0"/>
            <a:ext cx="504634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12426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19"/>
            <a:ext cx="4617628" cy="6849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55953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52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0" y="0"/>
            <a:ext cx="488814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4594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48064" y="274638"/>
            <a:ext cx="3538736" cy="1143000"/>
          </a:xfrm>
        </p:spPr>
        <p:txBody>
          <a:bodyPr>
            <a:normAutofit fontScale="90000"/>
          </a:bodyPr>
          <a:lstStyle/>
          <a:p>
            <a:r>
              <a:rPr lang="it-IT" sz="2000" dirty="0"/>
              <a:t>Taddeo Crivelli, incipit dell'Ecclesiaste, Bibbia di Borso d'Este, vol. I, </a:t>
            </a:r>
            <a:r>
              <a:rPr lang="it-IT" sz="2000" dirty="0" err="1"/>
              <a:t>Lat</a:t>
            </a:r>
            <a:r>
              <a:rPr lang="it-IT" sz="2000" dirty="0"/>
              <a:t>. 422 = ms. V.G. 12, c. </a:t>
            </a:r>
            <a:r>
              <a:rPr lang="it-IT" sz="2000" dirty="0" err="1"/>
              <a:t>280v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60"/>
            <a:ext cx="4779697" cy="6856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5655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49"/>
            <a:ext cx="4605476" cy="6833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5536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3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2083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"/>
            <a:ext cx="4820684" cy="6857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1882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180"/>
            <a:ext cx="4884036" cy="6830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1299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5336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6515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853993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627047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</Words>
  <Application>Microsoft Office PowerPoint</Application>
  <PresentationFormat>Presentazione su schermo (4:3)</PresentationFormat>
  <Paragraphs>1</Paragraphs>
  <Slides>25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26" baseType="lpstr">
      <vt:lpstr>Tema di Office</vt:lpstr>
      <vt:lpstr>Presentazione standard di PowerPoint</vt:lpstr>
      <vt:lpstr>Presentazione standard di PowerPoint</vt:lpstr>
      <vt:lpstr>Taddeo Crivelli, incipit dell'Ecclesiaste, Bibbia di Borso d'Este, vol. I, Lat. 422 = ms. V.G. 12, c. 280v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</cp:revision>
  <dcterms:created xsi:type="dcterms:W3CDTF">2019-07-30T14:44:08Z</dcterms:created>
  <dcterms:modified xsi:type="dcterms:W3CDTF">2019-07-30T14:45:01Z</dcterms:modified>
</cp:coreProperties>
</file>