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321" r:id="rId3"/>
    <p:sldId id="322" r:id="rId4"/>
    <p:sldId id="323" r:id="rId5"/>
    <p:sldId id="324" r:id="rId6"/>
    <p:sldId id="325" r:id="rId7"/>
    <p:sldId id="352" r:id="rId8"/>
    <p:sldId id="326" r:id="rId9"/>
    <p:sldId id="329" r:id="rId10"/>
    <p:sldId id="330" r:id="rId11"/>
    <p:sldId id="33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ondo Brunelli" initials="SB" lastIdx="1" clrIdx="0">
    <p:extLst>
      <p:ext uri="{19B8F6BF-5375-455C-9EA6-DF929625EA0E}">
        <p15:presenceInfo xmlns:p15="http://schemas.microsoft.com/office/powerpoint/2012/main" userId="1361646665bb41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9T15:00:42.375" idx="1">
    <p:pos x="6816" y="169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6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7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9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8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4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07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2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37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41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69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51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7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8537C-F6D2-4E6C-9397-78608C87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4525963"/>
          </a:xfrm>
        </p:spPr>
        <p:txBody>
          <a:bodyPr/>
          <a:lstStyle/>
          <a:p>
            <a:r>
              <a:rPr lang="it-IT" dirty="0"/>
              <a:t>AIN KAREM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0C2FA9-B707-4AB1-8340-772A3680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 </a:t>
            </a:r>
          </a:p>
          <a:p>
            <a:pPr algn="ctr"/>
            <a:r>
              <a:rPr lang="it-IT" dirty="0"/>
              <a:t>Luca, 1, 39-80</a:t>
            </a:r>
          </a:p>
        </p:txBody>
      </p:sp>
    </p:spTree>
    <p:extLst>
      <p:ext uri="{BB962C8B-B14F-4D97-AF65-F5344CB8AC3E}">
        <p14:creationId xmlns:p14="http://schemas.microsoft.com/office/powerpoint/2010/main" val="350045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580928" cy="6858000"/>
          </a:xfrm>
        </p:spPr>
      </p:pic>
    </p:spTree>
    <p:extLst>
      <p:ext uri="{BB962C8B-B14F-4D97-AF65-F5344CB8AC3E}">
        <p14:creationId xmlns:p14="http://schemas.microsoft.com/office/powerpoint/2010/main" val="392338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8088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dirty="0"/>
              <a:t>Facciata della chiesa della Visitazione, sorta nel luogo dove secondo la tradizione abitava Santa Elisabetta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149352" cy="6858000"/>
          </a:xfrm>
        </p:spPr>
      </p:pic>
    </p:spTree>
    <p:extLst>
      <p:ext uri="{BB962C8B-B14F-4D97-AF65-F5344CB8AC3E}">
        <p14:creationId xmlns:p14="http://schemas.microsoft.com/office/powerpoint/2010/main" val="248419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30266" y="274638"/>
            <a:ext cx="2861733" cy="6382502"/>
          </a:xfrm>
        </p:spPr>
        <p:txBody>
          <a:bodyPr>
            <a:normAutofit/>
          </a:bodyPr>
          <a:lstStyle/>
          <a:p>
            <a:r>
              <a:rPr lang="it-IT" sz="2000" dirty="0"/>
              <a:t>Veduta del paese </a:t>
            </a:r>
            <a:br>
              <a:rPr lang="it-IT" sz="2000" dirty="0"/>
            </a:br>
            <a:r>
              <a:rPr lang="it-IT" sz="2000" dirty="0"/>
              <a:t>di Ain </a:t>
            </a:r>
            <a:r>
              <a:rPr lang="it-IT" sz="2000" dirty="0" err="1"/>
              <a:t>Karem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02" cy="6657140"/>
          </a:xfrm>
        </p:spPr>
      </p:pic>
    </p:spTree>
    <p:extLst>
      <p:ext uri="{BB962C8B-B14F-4D97-AF65-F5344CB8AC3E}">
        <p14:creationId xmlns:p14="http://schemas.microsoft.com/office/powerpoint/2010/main" val="356310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96400" y="274637"/>
            <a:ext cx="2895600" cy="5685896"/>
          </a:xfrm>
        </p:spPr>
        <p:txBody>
          <a:bodyPr>
            <a:normAutofit/>
          </a:bodyPr>
          <a:lstStyle/>
          <a:p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Veduta del paese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 Ain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Karem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197184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1978" y="274637"/>
            <a:ext cx="1910022" cy="5499629"/>
          </a:xfrm>
        </p:spPr>
        <p:txBody>
          <a:bodyPr>
            <a:normAutofit/>
          </a:bodyPr>
          <a:lstStyle/>
          <a:p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Veduta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del paese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 Ain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Karem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81979" cy="6858000"/>
          </a:xfrm>
        </p:spPr>
      </p:pic>
    </p:spTree>
    <p:extLst>
      <p:ext uri="{BB962C8B-B14F-4D97-AF65-F5344CB8AC3E}">
        <p14:creationId xmlns:p14="http://schemas.microsoft.com/office/powerpoint/2010/main" val="151033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79466" y="274638"/>
            <a:ext cx="2912533" cy="5973762"/>
          </a:xfrm>
        </p:spPr>
        <p:txBody>
          <a:bodyPr>
            <a:normAutofit/>
          </a:bodyPr>
          <a:lstStyle/>
          <a:p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Veduta del paese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 Ain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Karem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9"/>
            <a:ext cx="9121013" cy="6840760"/>
          </a:xfrm>
        </p:spPr>
      </p:pic>
    </p:spTree>
    <p:extLst>
      <p:ext uri="{BB962C8B-B14F-4D97-AF65-F5344CB8AC3E}">
        <p14:creationId xmlns:p14="http://schemas.microsoft.com/office/powerpoint/2010/main" val="77671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43442" cy="6165304"/>
          </a:xfrm>
        </p:spPr>
      </p:pic>
    </p:spTree>
    <p:extLst>
      <p:ext uri="{BB962C8B-B14F-4D97-AF65-F5344CB8AC3E}">
        <p14:creationId xmlns:p14="http://schemas.microsoft.com/office/powerpoint/2010/main" val="319986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769BA2-ECEF-4F3C-8F97-F21DA1E2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900" y="274638"/>
            <a:ext cx="1955800" cy="6858000"/>
          </a:xfrm>
        </p:spPr>
        <p:txBody>
          <a:bodyPr>
            <a:normAutofit/>
          </a:bodyPr>
          <a:lstStyle/>
          <a:p>
            <a:r>
              <a:rPr lang="it-IT" sz="2000" dirty="0"/>
              <a:t>Ain </a:t>
            </a:r>
            <a:r>
              <a:rPr lang="it-IT" sz="2000" dirty="0" err="1"/>
              <a:t>Karem</a:t>
            </a:r>
            <a:r>
              <a:rPr lang="it-IT" sz="2000" dirty="0"/>
              <a:t>, chiesa della Visitazione</a:t>
            </a:r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AD885914-6C7B-4CAD-91FC-23D3B09E7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75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2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8088" y="274637"/>
            <a:ext cx="3600400" cy="5685895"/>
          </a:xfrm>
        </p:spPr>
        <p:txBody>
          <a:bodyPr>
            <a:normAutofit/>
          </a:bodyPr>
          <a:lstStyle/>
          <a:p>
            <a:r>
              <a:rPr lang="it-IT" sz="2000" dirty="0"/>
              <a:t>Statua</a:t>
            </a:r>
            <a:br>
              <a:rPr lang="it-IT" sz="2000" dirty="0"/>
            </a:br>
            <a:r>
              <a:rPr lang="it-IT" sz="2000" dirty="0"/>
              <a:t> che rappresenta </a:t>
            </a:r>
            <a:br>
              <a:rPr lang="it-IT" sz="2000" dirty="0"/>
            </a:br>
            <a:r>
              <a:rPr lang="it-IT" sz="2000" dirty="0"/>
              <a:t>l'incontro delle cugine </a:t>
            </a:r>
            <a:br>
              <a:rPr lang="it-IT" sz="2000" dirty="0"/>
            </a:br>
            <a:r>
              <a:rPr lang="it-IT" sz="2000" dirty="0"/>
              <a:t>Elisabetta e Maria, </a:t>
            </a:r>
            <a:br>
              <a:rPr lang="it-IT" sz="2000" dirty="0"/>
            </a:br>
            <a:r>
              <a:rPr lang="it-IT" sz="2000" dirty="0"/>
              <a:t>chiesa della Visitazione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149352" cy="6858000"/>
          </a:xfrm>
        </p:spPr>
      </p:pic>
    </p:spTree>
    <p:extLst>
      <p:ext uri="{BB962C8B-B14F-4D97-AF65-F5344CB8AC3E}">
        <p14:creationId xmlns:p14="http://schemas.microsoft.com/office/powerpoint/2010/main" val="340968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48022" y="274637"/>
            <a:ext cx="2525444" cy="5939895"/>
          </a:xfrm>
        </p:spPr>
        <p:txBody>
          <a:bodyPr>
            <a:normAutofit/>
          </a:bodyPr>
          <a:lstStyle/>
          <a:p>
            <a:r>
              <a:rPr lang="it-IT" sz="2000" dirty="0"/>
              <a:t>AIN KAREM,</a:t>
            </a:r>
            <a:br>
              <a:rPr lang="it-IT" sz="2000" dirty="0"/>
            </a:br>
            <a:r>
              <a:rPr lang="it-IT" sz="2000" dirty="0"/>
              <a:t>f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acciata della chiesa della Visitazione, sorta sul luogo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dove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secondo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tradizione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abitava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Santa Elisabetta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"/>
            <a:ext cx="9548022" cy="6857035"/>
          </a:xfrm>
        </p:spPr>
      </p:pic>
    </p:spTree>
    <p:extLst>
      <p:ext uri="{BB962C8B-B14F-4D97-AF65-F5344CB8AC3E}">
        <p14:creationId xmlns:p14="http://schemas.microsoft.com/office/powerpoint/2010/main" val="331789163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1_Tema di Office</vt:lpstr>
      <vt:lpstr>AIN KAREM</vt:lpstr>
      <vt:lpstr>Veduta del paese  di Ain Karem</vt:lpstr>
      <vt:lpstr>Veduta del paese  di Ain Karem</vt:lpstr>
      <vt:lpstr>Veduta  del paese  di Ain Karem</vt:lpstr>
      <vt:lpstr>Veduta del paese  di Ain Karem</vt:lpstr>
      <vt:lpstr>Presentazione standard di PowerPoint</vt:lpstr>
      <vt:lpstr>Ain Karem, chiesa della Visitazione</vt:lpstr>
      <vt:lpstr>Statua  che rappresenta  l'incontro delle cugine  Elisabetta e Maria,  chiesa della Visitazione</vt:lpstr>
      <vt:lpstr>AIN KAREM, facciata della chiesa della Visitazione, sorta sul luogo  dove  secondo  la tradizione  abitava  Santa Elisabetta</vt:lpstr>
      <vt:lpstr>Presentazione standard di PowerPoint</vt:lpstr>
      <vt:lpstr>Facciata della chiesa della Visitazione, sorta nel luogo dove secondo la tradizione abitava Santa Elisabetta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AIN KAREM</dc:title>
  <dc:creator>Secondo Brunelli</dc:creator>
  <cp:lastModifiedBy>Secondo Brunelli</cp:lastModifiedBy>
  <cp:revision>1</cp:revision>
  <dcterms:created xsi:type="dcterms:W3CDTF">2021-10-21T06:53:34Z</dcterms:created>
  <dcterms:modified xsi:type="dcterms:W3CDTF">2021-10-21T06:54:18Z</dcterms:modified>
</cp:coreProperties>
</file>