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0" r:id="rId3"/>
    <p:sldId id="263" r:id="rId4"/>
    <p:sldId id="257" r:id="rId5"/>
    <p:sldId id="259" r:id="rId6"/>
    <p:sldId id="276" r:id="rId7"/>
    <p:sldId id="277" r:id="rId8"/>
    <p:sldId id="278" r:id="rId9"/>
    <p:sldId id="279" r:id="rId10"/>
    <p:sldId id="256" r:id="rId11"/>
    <p:sldId id="262" r:id="rId12"/>
    <p:sldId id="265" r:id="rId13"/>
    <p:sldId id="267" r:id="rId14"/>
    <p:sldId id="264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2962" autoAdjust="0"/>
  </p:normalViewPr>
  <p:slideViewPr>
    <p:cSldViewPr>
      <p:cViewPr varScale="1">
        <p:scale>
          <a:sx n="57" d="100"/>
          <a:sy n="57" d="100"/>
        </p:scale>
        <p:origin x="-46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62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78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62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2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04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3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4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21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2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06AE-6A87-4C14-A503-3C88241B1AC7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400F-9A4E-4838-8E08-862B49CEB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4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BET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ownloads\B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" y="0"/>
            <a:ext cx="913104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BET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6"/>
            <a:ext cx="9340449" cy="62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BET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" y="0"/>
            <a:ext cx="9137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BET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5596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Furono rinvenuti i resti di una porta civica dell'Età del Ferro (tempo della Bibbia ebraica, </a:t>
            </a:r>
            <a:r>
              <a:rPr lang="it-IT" sz="2000" smtClean="0"/>
              <a:t>solo recentemente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BET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" y="15822"/>
            <a:ext cx="8199309" cy="61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BE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9" y="0"/>
            <a:ext cx="916834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ownloads\BET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586"/>
            <a:ext cx="9120439" cy="51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BET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ownloads\BET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0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3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BE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28601"/>
            <a:ext cx="9023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B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23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ownloads\BE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BET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0"/>
            <a:ext cx="916971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BE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694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BET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4"/>
            <a:ext cx="4931700" cy="68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ownloads\BET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92"/>
            <a:ext cx="9171056" cy="68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</Words>
  <Application>Microsoft Office PowerPoint</Application>
  <PresentationFormat>Presentazione su schermo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Furono rinvenuti i resti di una porta civica dell'Età del Ferro (tempo della Bibbia ebraica, solo recentemente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2018-01-13T15:08:47Z</dcterms:created>
  <dcterms:modified xsi:type="dcterms:W3CDTF">2018-01-13T19:38:13Z</dcterms:modified>
</cp:coreProperties>
</file>