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1" r:id="rId4"/>
    <p:sldId id="270" r:id="rId5"/>
    <p:sldId id="268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088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8E90-5496-4AEF-998C-FD376A61DF14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7FCC-BE0D-4F7D-8F0B-369F0C090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9342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8E90-5496-4AEF-998C-FD376A61DF14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7FCC-BE0D-4F7D-8F0B-369F0C090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2196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8E90-5496-4AEF-998C-FD376A61DF14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7FCC-BE0D-4F7D-8F0B-369F0C090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622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8E90-5496-4AEF-998C-FD376A61DF14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7FCC-BE0D-4F7D-8F0B-369F0C090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95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8E90-5496-4AEF-998C-FD376A61DF14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7FCC-BE0D-4F7D-8F0B-369F0C090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1933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8E90-5496-4AEF-998C-FD376A61DF14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7FCC-BE0D-4F7D-8F0B-369F0C090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595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8E90-5496-4AEF-998C-FD376A61DF14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7FCC-BE0D-4F7D-8F0B-369F0C090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0041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8E90-5496-4AEF-998C-FD376A61DF14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7FCC-BE0D-4F7D-8F0B-369F0C090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5238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8E90-5496-4AEF-998C-FD376A61DF14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7FCC-BE0D-4F7D-8F0B-369F0C090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187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8E90-5496-4AEF-998C-FD376A61DF14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7FCC-BE0D-4F7D-8F0B-369F0C090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773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8E90-5496-4AEF-998C-FD376A61DF14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7FCC-BE0D-4F7D-8F0B-369F0C090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4198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68E90-5496-4AEF-998C-FD376A61DF14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F7FCC-BE0D-4F7D-8F0B-369F0C090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102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949278"/>
            <a:ext cx="9144000" cy="908721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Gli  antichi muri in ciottoli di basalto  </a:t>
            </a:r>
            <a:r>
              <a:rPr lang="it-IT" sz="2000" smtClean="0"/>
              <a:t>vennero rasati </a:t>
            </a:r>
            <a:r>
              <a:rPr lang="it-IT" sz="2000" dirty="0" smtClean="0"/>
              <a:t>per la costruzione della chiesa ottagonale nel V secolo. 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6815328"/>
            <a:ext cx="9144000" cy="45719"/>
          </a:xfrm>
        </p:spPr>
        <p:txBody>
          <a:bodyPr>
            <a:normAutofit fontScale="25000" lnSpcReduction="20000"/>
          </a:bodyPr>
          <a:lstStyle/>
          <a:p>
            <a:pPr marL="8775700" indent="-8775700"/>
            <a:r>
              <a:rPr lang="it-IT" sz="2000" dirty="0" smtClean="0"/>
              <a:t>Gli antichi muri in basalto </a:t>
            </a:r>
            <a:r>
              <a:rPr lang="it-IT" sz="2000" dirty="0" err="1" smtClean="0"/>
              <a:t>ennero</a:t>
            </a:r>
            <a:r>
              <a:rPr lang="it-IT" sz="2000" dirty="0" smtClean="0"/>
              <a:t> </a:t>
            </a:r>
            <a:r>
              <a:rPr lang="it-IT" sz="2000" dirty="0" err="1" smtClean="0"/>
              <a:t>rsati</a:t>
            </a:r>
            <a:r>
              <a:rPr lang="it-IT" sz="2000" dirty="0" smtClean="0"/>
              <a:t> per la costruzione della </a:t>
            </a:r>
            <a:r>
              <a:rPr lang="it-IT" sz="2000" dirty="0" err="1" smtClean="0"/>
              <a:t>chiea</a:t>
            </a:r>
            <a:r>
              <a:rPr lang="it-IT" sz="2000" dirty="0" smtClean="0"/>
              <a:t> ottagonale del V SECOLO</a:t>
            </a:r>
            <a:endParaRPr lang="it-IT" sz="2000" dirty="0"/>
          </a:p>
        </p:txBody>
      </p:sp>
      <p:pic>
        <p:nvPicPr>
          <p:cNvPr id="2050" name="Picture 2" descr="C:\Users\lenovo\Downloads\CASA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" y="4354"/>
            <a:ext cx="9199111" cy="594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0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92280" y="274638"/>
            <a:ext cx="2051720" cy="2816634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Tra gli strati del pavimento sono stati trovati frammenti di lucerne del I secolo che dovevano illuminare la stanza durante le assemblee.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 descr="C:\Users\lenovo\Downloads\CASA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75456"/>
            <a:ext cx="6943335" cy="753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77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788" y="6165304"/>
            <a:ext cx="9119212" cy="69269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Pentola del I secolo dopo Cr. ritrovata nella sala venerata.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 descr="C:\Users\lenovo\Downloads\CASA 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" y="0"/>
            <a:ext cx="9188077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53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973" y="6021288"/>
            <a:ext cx="9120027" cy="83671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Pentola del I secolo dopo Cristo, ritrovata nella sala venerata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 descr="C:\Users\lenovo\Downloads\CASA 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2" y="27196"/>
            <a:ext cx="9105177" cy="585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3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165304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it-IT" sz="2000" dirty="0" err="1" smtClean="0"/>
              <a:t>Tetradracma</a:t>
            </a:r>
            <a:r>
              <a:rPr lang="it-IT" sz="2000" dirty="0" smtClean="0"/>
              <a:t> </a:t>
            </a:r>
            <a:br>
              <a:rPr lang="it-IT" sz="2000" dirty="0" smtClean="0"/>
            </a:br>
            <a:r>
              <a:rPr lang="it-IT" sz="2000" dirty="0" smtClean="0"/>
              <a:t>dell’imperatore Caligola, 215-217 trovata nella casa di Pietro</a:t>
            </a:r>
            <a:br>
              <a:rPr lang="it-IT" sz="2000" dirty="0" smtClean="0"/>
            </a:b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10242" name="Picture 2" descr="C:\Users\lenovo\Downloads\CASA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667"/>
            <a:ext cx="8172400" cy="61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48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237312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it-IT" sz="2000" dirty="0" err="1" smtClean="0"/>
              <a:t>Tetradracma</a:t>
            </a:r>
            <a:r>
              <a:rPr lang="it-IT" sz="2000" dirty="0" smtClean="0"/>
              <a:t> </a:t>
            </a:r>
            <a:br>
              <a:rPr lang="it-IT" sz="2000" dirty="0" smtClean="0"/>
            </a:br>
            <a:r>
              <a:rPr lang="it-IT" sz="2000" dirty="0" smtClean="0"/>
              <a:t>dell’imperatore Caligola, 215-217 trovata nella casa di Pietro</a:t>
            </a:r>
            <a:br>
              <a:rPr lang="it-IT" sz="2000" dirty="0" smtClean="0"/>
            </a:b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1266" name="Picture 2" descr="C:\Users\lenovo\Downloads\CASA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8100392" cy="607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68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80112" y="274638"/>
            <a:ext cx="338437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Ceramica e vetro del I secolo dopo Cr. ritrovati negli scavi di Cafarnao.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 descr="C:\Users\lenovo\Downloads\CASA 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92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23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Scavi nel villaggio di Cafarnao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171400"/>
            <a:ext cx="825915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577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Cafarnao, veduta aerea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" y="30796"/>
            <a:ext cx="9143403" cy="498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979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Macina per la lavorazione delle olive, a Cafarnao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9942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074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Tratti di mura bizantine sulla casa di S. Pietro a Cafarnao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C:\Users\lenovo\Desktop\SALMI\Digitalizzato_20181003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02"/>
            <a:ext cx="7949508" cy="644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683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92280" y="274638"/>
            <a:ext cx="2051720" cy="331207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 sala fu scavata nell’autunno del 1968. </a:t>
            </a:r>
            <a:br>
              <a:rPr lang="it-IT" sz="2000" dirty="0" smtClean="0"/>
            </a:br>
            <a:r>
              <a:rPr lang="it-IT" sz="2000" dirty="0" smtClean="0"/>
              <a:t>Gli archeologi decisero di  preservare   </a:t>
            </a:r>
            <a:r>
              <a:rPr lang="it-IT" sz="2000" dirty="0" err="1" smtClean="0"/>
              <a:t>prte</a:t>
            </a:r>
            <a:r>
              <a:rPr lang="it-IT" sz="2000" dirty="0" smtClean="0"/>
              <a:t> della stratigrafia archeologica per analisi future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Eraaparte</a:t>
            </a:r>
            <a:r>
              <a:rPr lang="it-IT" dirty="0" smtClean="0"/>
              <a:t> parte parte e a</a:t>
            </a:r>
            <a:endParaRPr lang="it-IT" dirty="0"/>
          </a:p>
        </p:txBody>
      </p:sp>
      <p:pic>
        <p:nvPicPr>
          <p:cNvPr id="3074" name="Picture 2" descr="C:\Users\lenovo\Downloads\CASA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6258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19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93296"/>
            <a:ext cx="9144000" cy="76470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 casa di Pietro alla fine del I secolo: pavimenti realizzati  in battuti di calce bianca, rifatti nel tempo almeno 6 volte.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C:\Users\lenovo\Downloads\CASA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20"/>
            <a:ext cx="9200105" cy="600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88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291318"/>
            <a:ext cx="9144000" cy="566682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Soglia della porta d’ingrasso al cortile della casa di Pietro. Appartiene alle fasi originali dell’abitazione. Vangelo:» .. </a:t>
            </a:r>
            <a:r>
              <a:rPr lang="it-IT" sz="2000" i="1" dirty="0" smtClean="0"/>
              <a:t>Non c’era più posto neanche davanti alla porta ...»</a:t>
            </a:r>
            <a:endParaRPr lang="it-IT" sz="2000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 descr="C:\Users\lenovo\Downloads\CASA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388424" cy="629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80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309320"/>
            <a:ext cx="8686800" cy="54868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Le abitazioni erano costruite in blocchi della locale pietra di basalto nero, legate tra di loro con malta </a:t>
            </a:r>
            <a:r>
              <a:rPr lang="it-IT" sz="2000" dirty="0" err="1" smtClean="0"/>
              <a:t>din</a:t>
            </a:r>
            <a:r>
              <a:rPr lang="it-IT" sz="2000" dirty="0" smtClean="0"/>
              <a:t> terra. I pavimenti erano in ciottoli di basalto e terra battuta.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endParaRPr lang="it-IT" sz="2000" dirty="0"/>
          </a:p>
        </p:txBody>
      </p:sp>
      <p:pic>
        <p:nvPicPr>
          <p:cNvPr id="6146" name="Picture 2" descr="C:\Users\lenovo\Downloads\CASA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60"/>
            <a:ext cx="8379296" cy="628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96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228</Words>
  <Application>Microsoft Office PowerPoint</Application>
  <PresentationFormat>Presentazione su schermo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Gli  antichi muri in ciottoli di basalto  vennero rasati per la costruzione della chiesa ottagonale nel V secolo. </vt:lpstr>
      <vt:lpstr>Scavi nel villaggio di Cafarnao</vt:lpstr>
      <vt:lpstr>Cafarnao, veduta aerea</vt:lpstr>
      <vt:lpstr>Macina per la lavorazione delle olive, a Cafarnao</vt:lpstr>
      <vt:lpstr>Tratti di mura bizantine sulla casa di S. Pietro a Cafarnao</vt:lpstr>
      <vt:lpstr>La sala fu scavata nell’autunno del 1968.  Gli archeologi decisero di  preservare   prte della stratigrafia archeologica per analisi future</vt:lpstr>
      <vt:lpstr>La casa di Pietro alla fine del I secolo: pavimenti realizzati  in battuti di calce bianca, rifatti nel tempo almeno 6 volte.</vt:lpstr>
      <vt:lpstr>Soglia della porta d’ingrasso al cortile della casa di Pietro. Appartiene alle fasi originali dell’abitazione. Vangelo:» .. Non c’era più posto neanche davanti alla porta ...»</vt:lpstr>
      <vt:lpstr>Le abitazioni erano costruite in blocchi della locale pietra di basalto nero, legate tra di loro con malta din terra. I pavimenti erano in ciottoli di basalto e terra battuta.</vt:lpstr>
      <vt:lpstr>Tra gli strati del pavimento sono stati trovati frammenti di lucerne del I secolo che dovevano illuminare la stanza durante le assemblee.</vt:lpstr>
      <vt:lpstr>Pentola del I secolo dopo Cr. ritrovata nella sala venerata.</vt:lpstr>
      <vt:lpstr>Pentola del I secolo dopo Cristo, ritrovata nella sala venerata</vt:lpstr>
      <vt:lpstr>Tetradracma  dell’imperatore Caligola, 215-217 trovata nella casa di Pietro </vt:lpstr>
      <vt:lpstr>Tetradracma  dell’imperatore Caligola, 215-217 trovata nella casa di Pietro </vt:lpstr>
      <vt:lpstr>Ceramica e vetro del I secolo dopo Cr. ritrovati negli scavi di Cafarnao.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13</cp:revision>
  <dcterms:created xsi:type="dcterms:W3CDTF">2018-01-13T05:49:23Z</dcterms:created>
  <dcterms:modified xsi:type="dcterms:W3CDTF">2019-02-02T12:54:36Z</dcterms:modified>
</cp:coreProperties>
</file>