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384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5B1D-B651-4DED-8D94-C9199E0338F1}" type="datetimeFigureOut">
              <a:rPr lang="it-IT" smtClean="0"/>
              <a:t>11/01/2018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4DB0E-17DD-42FF-BF7D-8607D1FF38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6774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5B1D-B651-4DED-8D94-C9199E0338F1}" type="datetimeFigureOut">
              <a:rPr lang="it-IT" smtClean="0"/>
              <a:t>11/01/2018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4DB0E-17DD-42FF-BF7D-8607D1FF38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7775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5B1D-B651-4DED-8D94-C9199E0338F1}" type="datetimeFigureOut">
              <a:rPr lang="it-IT" smtClean="0"/>
              <a:t>11/01/2018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4DB0E-17DD-42FF-BF7D-8607D1FF38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9588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5B1D-B651-4DED-8D94-C9199E0338F1}" type="datetimeFigureOut">
              <a:rPr lang="it-IT" smtClean="0"/>
              <a:t>11/01/2018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4DB0E-17DD-42FF-BF7D-8607D1FF38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762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5B1D-B651-4DED-8D94-C9199E0338F1}" type="datetimeFigureOut">
              <a:rPr lang="it-IT" smtClean="0"/>
              <a:t>11/01/2018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4DB0E-17DD-42FF-BF7D-8607D1FF38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2328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5B1D-B651-4DED-8D94-C9199E0338F1}" type="datetimeFigureOut">
              <a:rPr lang="it-IT" smtClean="0"/>
              <a:t>11/01/2018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4DB0E-17DD-42FF-BF7D-8607D1FF38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4277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5B1D-B651-4DED-8D94-C9199E0338F1}" type="datetimeFigureOut">
              <a:rPr lang="it-IT" smtClean="0"/>
              <a:t>11/01/2018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4DB0E-17DD-42FF-BF7D-8607D1FF38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1259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5B1D-B651-4DED-8D94-C9199E0338F1}" type="datetimeFigureOut">
              <a:rPr lang="it-IT" smtClean="0"/>
              <a:t>11/01/2018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4DB0E-17DD-42FF-BF7D-8607D1FF38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4244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5B1D-B651-4DED-8D94-C9199E0338F1}" type="datetimeFigureOut">
              <a:rPr lang="it-IT" smtClean="0"/>
              <a:t>11/01/2018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4DB0E-17DD-42FF-BF7D-8607D1FF38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507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5B1D-B651-4DED-8D94-C9199E0338F1}" type="datetimeFigureOut">
              <a:rPr lang="it-IT" smtClean="0"/>
              <a:t>11/01/2018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4DB0E-17DD-42FF-BF7D-8607D1FF38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6248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5B1D-B651-4DED-8D94-C9199E0338F1}" type="datetimeFigureOut">
              <a:rPr lang="it-IT" smtClean="0"/>
              <a:t>11/01/2018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4DB0E-17DD-42FF-BF7D-8607D1FF38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3794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F5B1D-B651-4DED-8D94-C9199E0338F1}" type="datetimeFigureOut">
              <a:rPr lang="it-IT" smtClean="0"/>
              <a:t>11/01/2018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4DB0E-17DD-42FF-BF7D-8607D1FF38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6823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9938" name="Picture 2" descr="C:\Users\lenovo\Downloads\SIN 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16183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10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4338" name="Picture 2" descr="C:\Users\lenovo\Downloads\SIN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217024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32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8434" name="Picture 2" descr="C:\Users\lenovo\Downloads\SIN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8"/>
            <a:ext cx="9231234" cy="670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1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482" name="Picture 2" descr="C:\Users\lenovo\Downloads\SIN 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2" y="28574"/>
            <a:ext cx="9130600" cy="656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67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2530" name="Picture 2" descr="C:\Users\lenovo\Downloads\SIN 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8656"/>
            <a:ext cx="5148064" cy="701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84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1746" name="Picture 2" descr="C:\Users\lenovo\Downloads\SIN 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3" y="14246"/>
            <a:ext cx="9125007" cy="684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75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1266" name="Picture 2" descr="C:\Users\lenovo\Downloads\SIN 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906"/>
            <a:ext cx="9158543" cy="686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61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3314" name="Picture 2" descr="C:\Users\lenovo\Downloads\SIN 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4248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16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8674" name="Picture 2" descr="C:\Users\lenovo\Downloads\SIN 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8341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61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218" name="Picture 2" descr="C:\Users\lenovo\Downloads\SIN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340"/>
            <a:ext cx="9156179" cy="438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98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42" name="Picture 2" descr="C:\Users\lenovo\Downloads\SIN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71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12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6386" name="Picture 2" descr="C:\Users\lenovo\Downloads\SIN 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9306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42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Presentazione su schermo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2</cp:revision>
  <dcterms:created xsi:type="dcterms:W3CDTF">2018-01-11T10:12:40Z</dcterms:created>
  <dcterms:modified xsi:type="dcterms:W3CDTF">2018-01-11T19:59:41Z</dcterms:modified>
</cp:coreProperties>
</file>