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9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90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40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0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65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57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04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51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2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09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6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58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47B76-06D1-4170-BC49-BB5A415583C5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A2C1-1BB0-4052-9A40-ACA54B0A0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9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ownloads\SIN 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" y="0"/>
            <a:ext cx="10160001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SIN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ownloads\SIN 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6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ownloads\SIN 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SIN 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" y="0"/>
            <a:ext cx="917051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SIN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95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ownloads\SIN 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" y="0"/>
            <a:ext cx="90470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ownloads\SIN 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4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SIN 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1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ownloads\SIN 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" y="0"/>
            <a:ext cx="917051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ownloads\SIN 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2" y="-889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SIN 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2018-01-11T10:17:30Z</dcterms:created>
  <dcterms:modified xsi:type="dcterms:W3CDTF">2018-01-11T10:18:22Z</dcterms:modified>
</cp:coreProperties>
</file>