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38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0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5415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3494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7590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528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070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181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2315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6852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5774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205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F55EE-6410-4292-A387-E268243D4957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318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 descr="C:\Users\lenovo\Downloads\SIN 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3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31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 descr="C:\Users\lenovo\Downloads\SIN 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"/>
            <a:ext cx="9356952" cy="710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2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C:\Users\lenovo\Downloads\S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83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13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C:\Users\lenovo\Downloads\SIN 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48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C:\Users\lenovo\Downloads\SIN 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06"/>
            <a:ext cx="9206394" cy="68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19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 descr="C:\Users\lenovo\Downloads\SIN 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" y="0"/>
            <a:ext cx="13004800" cy="866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06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 descr="C:\Users\lenovo\Downloads\SIN 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8" y="1326"/>
            <a:ext cx="9121842" cy="608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27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Presentazione su schermo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2018-01-11T19:43:22Z</dcterms:created>
  <dcterms:modified xsi:type="dcterms:W3CDTF">2018-01-11T19:44:59Z</dcterms:modified>
</cp:coreProperties>
</file>