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38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972D-41C8-47B2-B5CB-496C35572528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E5EA-E313-4BB1-9E01-2FABA7935A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788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972D-41C8-47B2-B5CB-496C35572528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E5EA-E313-4BB1-9E01-2FABA7935A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37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972D-41C8-47B2-B5CB-496C35572528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E5EA-E313-4BB1-9E01-2FABA7935A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87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972D-41C8-47B2-B5CB-496C35572528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E5EA-E313-4BB1-9E01-2FABA7935A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50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972D-41C8-47B2-B5CB-496C35572528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E5EA-E313-4BB1-9E01-2FABA7935A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20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972D-41C8-47B2-B5CB-496C35572528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E5EA-E313-4BB1-9E01-2FABA7935A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745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972D-41C8-47B2-B5CB-496C35572528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E5EA-E313-4BB1-9E01-2FABA7935A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5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972D-41C8-47B2-B5CB-496C35572528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E5EA-E313-4BB1-9E01-2FABA7935A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900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972D-41C8-47B2-B5CB-496C35572528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E5EA-E313-4BB1-9E01-2FABA7935A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961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972D-41C8-47B2-B5CB-496C35572528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E5EA-E313-4BB1-9E01-2FABA7935A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811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972D-41C8-47B2-B5CB-496C35572528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E5EA-E313-4BB1-9E01-2FABA7935A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491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0972D-41C8-47B2-B5CB-496C35572528}" type="datetimeFigureOut">
              <a:rPr lang="it-IT" smtClean="0"/>
              <a:t>11/01/2018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9E5EA-E313-4BB1-9E01-2FABA7935A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99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 descr="C:\Users\lenovo\Downloads\SIN 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0099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98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ownloads\SIN 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365"/>
            <a:ext cx="9144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63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ownloads\SIN 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28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 descr="C:\Users\lenovo\Downloads\SIN 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3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 descr="C:\Users\lenovo\Downloads\SIN 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20128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85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 descr="C:\Users\lenovo\Downloads\SIN 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18" y="0"/>
            <a:ext cx="893204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88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Presentazione su schermo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2018-01-11T19:45:27Z</dcterms:created>
  <dcterms:modified xsi:type="dcterms:W3CDTF">2018-01-11T19:46:52Z</dcterms:modified>
</cp:coreProperties>
</file>