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11/03/2018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33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11/03/2018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01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11/03/2018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3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11/03/2018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19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11/03/2018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80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11/03/2018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8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11/03/2018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23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11/03/2018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29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11/03/2018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24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11/03/2018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23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11/03/2018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376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75B56-68B8-4416-BDD0-B9A8F69AF034}" type="datetimeFigureOut">
              <a:rPr lang="it-IT" smtClean="0"/>
              <a:t>11/03/2018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61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Arte giudaica dalle rovine di Cafarnao e della sua sinagoga: capitelo con la figura di una palma.</a:t>
            </a:r>
            <a:br>
              <a:rPr lang="it-IT" sz="2000" dirty="0" smtClean="0"/>
            </a:br>
            <a:r>
              <a:rPr lang="it-IT" sz="2000" dirty="0" smtClean="0"/>
              <a:t>Tutte le sinagoghe furono distrutte al tempo della conquista di Tito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9921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6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Arte giudaica dalle rovine di Cafarnao </a:t>
            </a:r>
            <a:r>
              <a:rPr lang="it-IT" sz="2000" dirty="0" err="1" smtClean="0"/>
              <a:t>edella</a:t>
            </a:r>
            <a:r>
              <a:rPr lang="it-IT" sz="2000" dirty="0" smtClean="0"/>
              <a:t> sua sinagoga: tralcio di vite  con grappolo stilizzato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364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45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Arte giudaica dalle rovine di Cafarnao e della sua sinagoga: fronde e frutti di melograno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" y="-13447"/>
            <a:ext cx="4274324" cy="687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7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sinagoga di Cafarnao</a:t>
            </a:r>
            <a:br>
              <a:rPr lang="it-IT" sz="2000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In ebraico </a:t>
            </a:r>
            <a:r>
              <a:rPr lang="it-IT" sz="2000" dirty="0" err="1" smtClean="0"/>
              <a:t>Kefer</a:t>
            </a:r>
            <a:r>
              <a:rPr lang="it-IT" sz="2000" dirty="0" smtClean="0"/>
              <a:t> Nahum</a:t>
            </a:r>
            <a:br>
              <a:rPr lang="it-IT" sz="2000" dirty="0" smtClean="0"/>
            </a:br>
            <a:r>
              <a:rPr lang="it-IT" sz="2000" dirty="0" smtClean="0"/>
              <a:t>Sinagoga = riunione insieme</a:t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387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8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Interno della sinagoga di Cafarnao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768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10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Cafarnao:  antica macina da mulino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91" y="0"/>
            <a:ext cx="4393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13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Cafarnao: antico pressoio in pietra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0" y="0"/>
            <a:ext cx="457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19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72</Words>
  <Application>Microsoft Office PowerPoint</Application>
  <PresentationFormat>Presentazione su schermo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Arte giudaica dalle rovine di Cafarnao e della sua sinagoga: capitelo con la figura di una palma. Tutte le sinagoghe furono distrutte al tempo della conquista di Tito</vt:lpstr>
      <vt:lpstr>Arte giudaica dalle rovine di Cafarnao edella sua sinagoga: tralcio di vite  con grappolo stilizzato</vt:lpstr>
      <vt:lpstr>Arte giudaica dalle rovine di Cafarnao e della sua sinagoga: fronde e frutti di melograno</vt:lpstr>
      <vt:lpstr>La sinagoga di Cafarnao  In ebraico Kefer Nahum Sinagoga = riunione insieme </vt:lpstr>
      <vt:lpstr>Interno della sinagoga di Cafarnao</vt:lpstr>
      <vt:lpstr>Cafarnao:  antica macina da mulino</vt:lpstr>
      <vt:lpstr>Cafarnao: antico pressoio in pietra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giudaica dalle rovine di Cafarnao e della sua sinagoga: capitelo con la figura di una palma. Tutte le sinagoghe furono distrutte al tempo della conquista di Tito</dc:title>
  <dc:creator>lenovo</dc:creator>
  <cp:lastModifiedBy>lenovo</cp:lastModifiedBy>
  <cp:revision>1</cp:revision>
  <dcterms:created xsi:type="dcterms:W3CDTF">2018-03-11T10:59:30Z</dcterms:created>
  <dcterms:modified xsi:type="dcterms:W3CDTF">2018-03-11T11:01:44Z</dcterms:modified>
</cp:coreProperties>
</file>