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42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0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41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49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59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28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7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18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31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85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577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20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F55EE-6410-4292-A387-E268243D4957}" type="datetimeFigureOut">
              <a:rPr lang="it-IT" smtClean="0"/>
              <a:t>31/01/2018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8C29C-0B5F-4787-8BCF-B36D3C9466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18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ownloads\SIN 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1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ownloads\SIN 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"/>
            <a:ext cx="9356952" cy="71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S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83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1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SIN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48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SIN 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"/>
            <a:ext cx="9206394" cy="68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1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ownloads\SIN 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" y="0"/>
            <a:ext cx="13004800" cy="86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lenovo\Downloads\SIN 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" y="1326"/>
            <a:ext cx="9121842" cy="608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2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Presentazione su schermo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2018-01-11T19:43:22Z</dcterms:created>
  <dcterms:modified xsi:type="dcterms:W3CDTF">2018-01-31T18:01:08Z</dcterms:modified>
</cp:coreProperties>
</file>