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57" r:id="rId6"/>
    <p:sldId id="261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95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5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7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884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494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73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17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94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21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816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29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A7561-77BC-416D-BAE8-5AA4FF031A9B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EC343-0856-4C5E-9AF2-9884F91A0E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23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8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45419" cy="6669360"/>
          </a:xfrm>
        </p:spPr>
      </p:pic>
    </p:spTree>
    <p:extLst>
      <p:ext uri="{BB962C8B-B14F-4D97-AF65-F5344CB8AC3E}">
        <p14:creationId xmlns:p14="http://schemas.microsoft.com/office/powerpoint/2010/main" val="899862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9" y="0"/>
            <a:ext cx="5103236" cy="6858000"/>
          </a:xfrm>
        </p:spPr>
      </p:pic>
    </p:spTree>
    <p:extLst>
      <p:ext uri="{BB962C8B-B14F-4D97-AF65-F5344CB8AC3E}">
        <p14:creationId xmlns:p14="http://schemas.microsoft.com/office/powerpoint/2010/main" val="2318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" y="0"/>
            <a:ext cx="5075111" cy="6858000"/>
          </a:xfrm>
        </p:spPr>
      </p:pic>
    </p:spTree>
    <p:extLst>
      <p:ext uri="{BB962C8B-B14F-4D97-AF65-F5344CB8AC3E}">
        <p14:creationId xmlns:p14="http://schemas.microsoft.com/office/powerpoint/2010/main" val="23760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" y="30088"/>
            <a:ext cx="5013534" cy="6827912"/>
          </a:xfrm>
        </p:spPr>
      </p:pic>
    </p:spTree>
    <p:extLst>
      <p:ext uri="{BB962C8B-B14F-4D97-AF65-F5344CB8AC3E}">
        <p14:creationId xmlns:p14="http://schemas.microsoft.com/office/powerpoint/2010/main" val="316094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2525" cy="2240285"/>
          </a:xfrm>
        </p:spPr>
      </p:pic>
    </p:spTree>
    <p:extLst>
      <p:ext uri="{BB962C8B-B14F-4D97-AF65-F5344CB8AC3E}">
        <p14:creationId xmlns:p14="http://schemas.microsoft.com/office/powerpoint/2010/main" val="209623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Presentazione su schermo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2016-06-06T09:10:15Z</dcterms:created>
  <dcterms:modified xsi:type="dcterms:W3CDTF">2016-06-06T09:25:40Z</dcterms:modified>
</cp:coreProperties>
</file>