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9" r:id="rId3"/>
    <p:sldId id="293" r:id="rId4"/>
    <p:sldId id="276" r:id="rId5"/>
    <p:sldId id="263" r:id="rId6"/>
    <p:sldId id="270" r:id="rId7"/>
    <p:sldId id="292" r:id="rId8"/>
    <p:sldId id="294" r:id="rId9"/>
    <p:sldId id="259" r:id="rId10"/>
    <p:sldId id="273" r:id="rId11"/>
    <p:sldId id="261" r:id="rId12"/>
    <p:sldId id="258" r:id="rId13"/>
    <p:sldId id="268" r:id="rId14"/>
    <p:sldId id="260" r:id="rId15"/>
    <p:sldId id="274" r:id="rId16"/>
    <p:sldId id="284" r:id="rId17"/>
    <p:sldId id="277" r:id="rId18"/>
    <p:sldId id="280" r:id="rId19"/>
    <p:sldId id="256" r:id="rId20"/>
    <p:sldId id="271" r:id="rId21"/>
    <p:sldId id="262" r:id="rId22"/>
    <p:sldId id="265" r:id="rId23"/>
    <p:sldId id="275" r:id="rId24"/>
    <p:sldId id="272" r:id="rId25"/>
    <p:sldId id="267" r:id="rId26"/>
    <p:sldId id="281" r:id="rId27"/>
    <p:sldId id="285" r:id="rId28"/>
    <p:sldId id="286" r:id="rId29"/>
    <p:sldId id="283" r:id="rId30"/>
    <p:sldId id="269" r:id="rId31"/>
    <p:sldId id="288" r:id="rId32"/>
    <p:sldId id="266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093F-9C0C-475D-942C-339E4D589030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BA-0535-40E3-B9C6-38DBF14AE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47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093F-9C0C-475D-942C-339E4D589030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BA-0535-40E3-B9C6-38DBF14AE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60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093F-9C0C-475D-942C-339E4D589030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BA-0535-40E3-B9C6-38DBF14AE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75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093F-9C0C-475D-942C-339E4D589030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BA-0535-40E3-B9C6-38DBF14AE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42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093F-9C0C-475D-942C-339E4D589030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BA-0535-40E3-B9C6-38DBF14AE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76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093F-9C0C-475D-942C-339E4D589030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BA-0535-40E3-B9C6-38DBF14AE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28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093F-9C0C-475D-942C-339E4D589030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BA-0535-40E3-B9C6-38DBF14AE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81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093F-9C0C-475D-942C-339E4D589030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BA-0535-40E3-B9C6-38DBF14AE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84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093F-9C0C-475D-942C-339E4D589030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BA-0535-40E3-B9C6-38DBF14AE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66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093F-9C0C-475D-942C-339E4D589030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BA-0535-40E3-B9C6-38DBF14AE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74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093F-9C0C-475D-942C-339E4D589030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BA-0535-40E3-B9C6-38DBF14AE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94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2093F-9C0C-475D-942C-339E4D589030}" type="datetimeFigureOut">
              <a:rPr lang="it-IT" smtClean="0"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067BA-0535-40E3-B9C6-38DBF14AE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7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14955"/>
            <a:ext cx="9135132" cy="6843045"/>
          </a:xfrm>
        </p:spPr>
      </p:pic>
    </p:spTree>
    <p:extLst>
      <p:ext uri="{BB962C8B-B14F-4D97-AF65-F5344CB8AC3E}">
        <p14:creationId xmlns:p14="http://schemas.microsoft.com/office/powerpoint/2010/main" val="320273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4" y="0"/>
            <a:ext cx="9137393" cy="6858000"/>
          </a:xfrm>
        </p:spPr>
      </p:pic>
    </p:spTree>
    <p:extLst>
      <p:ext uri="{BB962C8B-B14F-4D97-AF65-F5344CB8AC3E}">
        <p14:creationId xmlns:p14="http://schemas.microsoft.com/office/powerpoint/2010/main" val="309895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" y="17868"/>
            <a:ext cx="9101625" cy="6219444"/>
          </a:xfrm>
        </p:spPr>
      </p:pic>
    </p:spTree>
    <p:extLst>
      <p:ext uri="{BB962C8B-B14F-4D97-AF65-F5344CB8AC3E}">
        <p14:creationId xmlns:p14="http://schemas.microsoft.com/office/powerpoint/2010/main" val="277311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9" y="2348"/>
            <a:ext cx="9140868" cy="6855652"/>
          </a:xfrm>
        </p:spPr>
      </p:pic>
    </p:spTree>
    <p:extLst>
      <p:ext uri="{BB962C8B-B14F-4D97-AF65-F5344CB8AC3E}">
        <p14:creationId xmlns:p14="http://schemas.microsoft.com/office/powerpoint/2010/main" val="138666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12" cy="6093296"/>
          </a:xfrm>
        </p:spPr>
      </p:pic>
    </p:spTree>
    <p:extLst>
      <p:ext uri="{BB962C8B-B14F-4D97-AF65-F5344CB8AC3E}">
        <p14:creationId xmlns:p14="http://schemas.microsoft.com/office/powerpoint/2010/main" val="266853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4" y="0"/>
            <a:ext cx="9216257" cy="6021288"/>
          </a:xfrm>
        </p:spPr>
      </p:pic>
    </p:spTree>
    <p:extLst>
      <p:ext uri="{BB962C8B-B14F-4D97-AF65-F5344CB8AC3E}">
        <p14:creationId xmlns:p14="http://schemas.microsoft.com/office/powerpoint/2010/main" val="103544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26074"/>
            <a:ext cx="9206220" cy="6283246"/>
          </a:xfrm>
        </p:spPr>
      </p:pic>
    </p:spTree>
    <p:extLst>
      <p:ext uri="{BB962C8B-B14F-4D97-AF65-F5344CB8AC3E}">
        <p14:creationId xmlns:p14="http://schemas.microsoft.com/office/powerpoint/2010/main" val="1073441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" y="0"/>
            <a:ext cx="9144000" cy="3429000"/>
          </a:xfrm>
        </p:spPr>
      </p:pic>
    </p:spTree>
    <p:extLst>
      <p:ext uri="{BB962C8B-B14F-4D97-AF65-F5344CB8AC3E}">
        <p14:creationId xmlns:p14="http://schemas.microsoft.com/office/powerpoint/2010/main" val="324606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927272" cy="6858000"/>
          </a:xfrm>
        </p:spPr>
      </p:pic>
    </p:spTree>
    <p:extLst>
      <p:ext uri="{BB962C8B-B14F-4D97-AF65-F5344CB8AC3E}">
        <p14:creationId xmlns:p14="http://schemas.microsoft.com/office/powerpoint/2010/main" val="422493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258" cy="6858000"/>
          </a:xfrm>
        </p:spPr>
      </p:pic>
    </p:spTree>
    <p:extLst>
      <p:ext uri="{BB962C8B-B14F-4D97-AF65-F5344CB8AC3E}">
        <p14:creationId xmlns:p14="http://schemas.microsoft.com/office/powerpoint/2010/main" val="398284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9229092" cy="61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6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9767" cy="6237312"/>
          </a:xfrm>
        </p:spPr>
      </p:pic>
    </p:spTree>
    <p:extLst>
      <p:ext uri="{BB962C8B-B14F-4D97-AF65-F5344CB8AC3E}">
        <p14:creationId xmlns:p14="http://schemas.microsoft.com/office/powerpoint/2010/main" val="26739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208039" cy="5904656"/>
          </a:xfrm>
        </p:spPr>
      </p:pic>
    </p:spTree>
    <p:extLst>
      <p:ext uri="{BB962C8B-B14F-4D97-AF65-F5344CB8AC3E}">
        <p14:creationId xmlns:p14="http://schemas.microsoft.com/office/powerpoint/2010/main" val="66599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81918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5608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78722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58527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9514" cy="7101408"/>
          </a:xfrm>
        </p:spPr>
      </p:pic>
    </p:spTree>
    <p:extLst>
      <p:ext uri="{BB962C8B-B14F-4D97-AF65-F5344CB8AC3E}">
        <p14:creationId xmlns:p14="http://schemas.microsoft.com/office/powerpoint/2010/main" val="3886781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924"/>
            <a:ext cx="9164789" cy="6891924"/>
          </a:xfrm>
        </p:spPr>
      </p:pic>
    </p:spTree>
    <p:extLst>
      <p:ext uri="{BB962C8B-B14F-4D97-AF65-F5344CB8AC3E}">
        <p14:creationId xmlns:p14="http://schemas.microsoft.com/office/powerpoint/2010/main" val="2057325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07740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581591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1349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616" cy="6858000"/>
          </a:xfrm>
        </p:spPr>
      </p:pic>
    </p:spTree>
    <p:extLst>
      <p:ext uri="{BB962C8B-B14F-4D97-AF65-F5344CB8AC3E}">
        <p14:creationId xmlns:p14="http://schemas.microsoft.com/office/powerpoint/2010/main" val="2976887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08325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02963" cy="6093296"/>
          </a:xfrm>
        </p:spPr>
      </p:pic>
    </p:spTree>
    <p:extLst>
      <p:ext uri="{BB962C8B-B14F-4D97-AF65-F5344CB8AC3E}">
        <p14:creationId xmlns:p14="http://schemas.microsoft.com/office/powerpoint/2010/main" val="57220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4260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968" cy="4365104"/>
          </a:xfrm>
        </p:spPr>
      </p:pic>
    </p:spTree>
    <p:extLst>
      <p:ext uri="{BB962C8B-B14F-4D97-AF65-F5344CB8AC3E}">
        <p14:creationId xmlns:p14="http://schemas.microsoft.com/office/powerpoint/2010/main" val="254928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5"/>
            <a:ext cx="9179215" cy="6091661"/>
          </a:xfrm>
        </p:spPr>
      </p:pic>
    </p:spTree>
    <p:extLst>
      <p:ext uri="{BB962C8B-B14F-4D97-AF65-F5344CB8AC3E}">
        <p14:creationId xmlns:p14="http://schemas.microsoft.com/office/powerpoint/2010/main" val="165328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5" y="25896"/>
            <a:ext cx="9171175" cy="6832104"/>
          </a:xfrm>
        </p:spPr>
      </p:pic>
    </p:spTree>
    <p:extLst>
      <p:ext uri="{BB962C8B-B14F-4D97-AF65-F5344CB8AC3E}">
        <p14:creationId xmlns:p14="http://schemas.microsoft.com/office/powerpoint/2010/main" val="399437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3057" cy="5589240"/>
          </a:xfrm>
        </p:spPr>
      </p:pic>
    </p:spTree>
    <p:extLst>
      <p:ext uri="{BB962C8B-B14F-4D97-AF65-F5344CB8AC3E}">
        <p14:creationId xmlns:p14="http://schemas.microsoft.com/office/powerpoint/2010/main" val="312508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4737823" cy="6858000"/>
          </a:xfrm>
        </p:spPr>
      </p:pic>
    </p:spTree>
    <p:extLst>
      <p:ext uri="{BB962C8B-B14F-4D97-AF65-F5344CB8AC3E}">
        <p14:creationId xmlns:p14="http://schemas.microsoft.com/office/powerpoint/2010/main" val="271408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68" y="10375"/>
            <a:ext cx="9190745" cy="5146817"/>
          </a:xfrm>
        </p:spPr>
      </p:pic>
    </p:spTree>
    <p:extLst>
      <p:ext uri="{BB962C8B-B14F-4D97-AF65-F5344CB8AC3E}">
        <p14:creationId xmlns:p14="http://schemas.microsoft.com/office/powerpoint/2010/main" val="2014306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0</Words>
  <Application>Microsoft Office PowerPoint</Application>
  <PresentationFormat>Presentazione su schermo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2016-05-25T09:52:11Z</dcterms:created>
  <dcterms:modified xsi:type="dcterms:W3CDTF">2016-05-25T12:42:41Z</dcterms:modified>
</cp:coreProperties>
</file>