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D0BC-1F39-4F59-BCD0-5FD5E1088A8E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5F06-EC4F-4DB1-B986-47991BEB8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17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D0BC-1F39-4F59-BCD0-5FD5E1088A8E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5F06-EC4F-4DB1-B986-47991BEB8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01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D0BC-1F39-4F59-BCD0-5FD5E1088A8E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5F06-EC4F-4DB1-B986-47991BEB8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3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D0BC-1F39-4F59-BCD0-5FD5E1088A8E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5F06-EC4F-4DB1-B986-47991BEB8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95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D0BC-1F39-4F59-BCD0-5FD5E1088A8E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5F06-EC4F-4DB1-B986-47991BEB8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93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D0BC-1F39-4F59-BCD0-5FD5E1088A8E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5F06-EC4F-4DB1-B986-47991BEB8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61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D0BC-1F39-4F59-BCD0-5FD5E1088A8E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5F06-EC4F-4DB1-B986-47991BEB8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4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D0BC-1F39-4F59-BCD0-5FD5E1088A8E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5F06-EC4F-4DB1-B986-47991BEB8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82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D0BC-1F39-4F59-BCD0-5FD5E1088A8E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5F06-EC4F-4DB1-B986-47991BEB8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67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D0BC-1F39-4F59-BCD0-5FD5E1088A8E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5F06-EC4F-4DB1-B986-47991BEB8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02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D0BC-1F39-4F59-BCD0-5FD5E1088A8E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5F06-EC4F-4DB1-B986-47991BEB8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96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D0BC-1F39-4F59-BCD0-5FD5E1088A8E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35F06-EC4F-4DB1-B986-47991BEB8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17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Genin</a:t>
            </a:r>
            <a:r>
              <a:rPr lang="it-IT" sz="1400" dirty="0" smtClean="0"/>
              <a:t>, nella pianura dell’</a:t>
            </a:r>
            <a:r>
              <a:rPr lang="it-IT" sz="1400" dirty="0" err="1" smtClean="0"/>
              <a:t>Esdrelon</a:t>
            </a:r>
            <a:r>
              <a:rPr lang="it-IT" sz="1400" dirty="0" smtClean="0"/>
              <a:t>. Qui tradizione </a:t>
            </a:r>
            <a:r>
              <a:rPr lang="it-IT" sz="1400" dirty="0" err="1" smtClean="0"/>
              <a:t>collaca</a:t>
            </a:r>
            <a:r>
              <a:rPr lang="it-IT" sz="1400" dirty="0" smtClean="0"/>
              <a:t> la </a:t>
            </a:r>
            <a:r>
              <a:rPr lang="it-IT" sz="1400" dirty="0" err="1" smtClean="0"/>
              <a:t>giarigione</a:t>
            </a:r>
            <a:r>
              <a:rPr lang="it-IT" sz="1400" dirty="0" smtClean="0"/>
              <a:t> dei </a:t>
            </a:r>
            <a:r>
              <a:rPr lang="it-IT" sz="1400" smtClean="0"/>
              <a:t>10 lebbrosi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4119"/>
            <a:ext cx="3146993" cy="68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29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Genin, nella pianura dell’Esdrelon. Qui tradizione collaca la giarigione dei 10 lebbrosi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Genin, nella pianura dell’Esdrelon. Qui tradizione collaca la giarigione dei 10 lebbrosi</dc:title>
  <dc:creator>lenovo</dc:creator>
  <cp:lastModifiedBy>lenovo</cp:lastModifiedBy>
  <cp:revision>1</cp:revision>
  <dcterms:created xsi:type="dcterms:W3CDTF">2016-06-02T07:47:11Z</dcterms:created>
  <dcterms:modified xsi:type="dcterms:W3CDTF">2016-06-02T07:57:18Z</dcterms:modified>
</cp:coreProperties>
</file>