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0A79-3780-44F9-8CF7-C50877491234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ABE3-EAF5-4A3A-A136-CB8257B1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50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0A79-3780-44F9-8CF7-C50877491234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ABE3-EAF5-4A3A-A136-CB8257B1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05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0A79-3780-44F9-8CF7-C50877491234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ABE3-EAF5-4A3A-A136-CB8257B1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36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0A79-3780-44F9-8CF7-C50877491234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ABE3-EAF5-4A3A-A136-CB8257B1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14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0A79-3780-44F9-8CF7-C50877491234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ABE3-EAF5-4A3A-A136-CB8257B1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0A79-3780-44F9-8CF7-C50877491234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ABE3-EAF5-4A3A-A136-CB8257B1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97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0A79-3780-44F9-8CF7-C50877491234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ABE3-EAF5-4A3A-A136-CB8257B1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73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0A79-3780-44F9-8CF7-C50877491234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ABE3-EAF5-4A3A-A136-CB8257B1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99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0A79-3780-44F9-8CF7-C50877491234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ABE3-EAF5-4A3A-A136-CB8257B1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23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0A79-3780-44F9-8CF7-C50877491234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ABE3-EAF5-4A3A-A136-CB8257B1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92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0A79-3780-44F9-8CF7-C50877491234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ABE3-EAF5-4A3A-A136-CB8257B1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26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0A79-3780-44F9-8CF7-C50877491234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ABE3-EAF5-4A3A-A136-CB8257B1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6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534272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 </a:t>
            </a:r>
            <a:r>
              <a:rPr lang="it-IT" sz="1400" dirty="0" err="1" smtClean="0"/>
              <a:t>Betesda</a:t>
            </a:r>
            <a:r>
              <a:rPr lang="it-IT" sz="1400" dirty="0" smtClean="0"/>
              <a:t>, facciata della chiesa crociata.</a:t>
            </a:r>
            <a:br>
              <a:rPr lang="it-IT" sz="1400" dirty="0" smtClean="0"/>
            </a:br>
            <a:r>
              <a:rPr lang="it-IT" sz="1400" smtClean="0"/>
              <a:t>Piscina probatica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64" y="0"/>
            <a:ext cx="3246812" cy="687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 Betesda, facciata della chiesa crociata. Piscina probatica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 Betesda, facciata della chiesa crociata.</dc:title>
  <dc:creator>lenovo</dc:creator>
  <cp:lastModifiedBy>lenovo</cp:lastModifiedBy>
  <cp:revision>2</cp:revision>
  <dcterms:created xsi:type="dcterms:W3CDTF">2016-06-02T16:53:11Z</dcterms:created>
  <dcterms:modified xsi:type="dcterms:W3CDTF">2016-06-02T16:56:45Z</dcterms:modified>
</cp:coreProperties>
</file>