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88"/>
  </p:notesMasterIdLst>
  <p:sldIdLst>
    <p:sldId id="256" r:id="rId3"/>
    <p:sldId id="257" r:id="rId4"/>
    <p:sldId id="351" r:id="rId5"/>
    <p:sldId id="341" r:id="rId6"/>
    <p:sldId id="320" r:id="rId7"/>
    <p:sldId id="321" r:id="rId8"/>
    <p:sldId id="322" r:id="rId9"/>
    <p:sldId id="323" r:id="rId10"/>
    <p:sldId id="324" r:id="rId11"/>
    <p:sldId id="325" r:id="rId12"/>
    <p:sldId id="352" r:id="rId13"/>
    <p:sldId id="353" r:id="rId14"/>
    <p:sldId id="326" r:id="rId15"/>
    <p:sldId id="327" r:id="rId16"/>
    <p:sldId id="354" r:id="rId17"/>
    <p:sldId id="328" r:id="rId18"/>
    <p:sldId id="355" r:id="rId19"/>
    <p:sldId id="269" r:id="rId20"/>
    <p:sldId id="329" r:id="rId21"/>
    <p:sldId id="330" r:id="rId22"/>
    <p:sldId id="331" r:id="rId23"/>
    <p:sldId id="332" r:id="rId24"/>
    <p:sldId id="333" r:id="rId25"/>
    <p:sldId id="334" r:id="rId26"/>
    <p:sldId id="335" r:id="rId27"/>
    <p:sldId id="336" r:id="rId28"/>
    <p:sldId id="337" r:id="rId29"/>
    <p:sldId id="338" r:id="rId30"/>
    <p:sldId id="339" r:id="rId31"/>
    <p:sldId id="340" r:id="rId32"/>
    <p:sldId id="268" r:id="rId33"/>
    <p:sldId id="270" r:id="rId34"/>
    <p:sldId id="271" r:id="rId35"/>
    <p:sldId id="272" r:id="rId36"/>
    <p:sldId id="273" r:id="rId37"/>
    <p:sldId id="356" r:id="rId38"/>
    <p:sldId id="274" r:id="rId39"/>
    <p:sldId id="275" r:id="rId40"/>
    <p:sldId id="276" r:id="rId41"/>
    <p:sldId id="357" r:id="rId42"/>
    <p:sldId id="277" r:id="rId43"/>
    <p:sldId id="278" r:id="rId44"/>
    <p:sldId id="279" r:id="rId45"/>
    <p:sldId id="280" r:id="rId46"/>
    <p:sldId id="281" r:id="rId47"/>
    <p:sldId id="282" r:id="rId48"/>
    <p:sldId id="283" r:id="rId49"/>
    <p:sldId id="284" r:id="rId50"/>
    <p:sldId id="285" r:id="rId51"/>
    <p:sldId id="286" r:id="rId52"/>
    <p:sldId id="287" r:id="rId53"/>
    <p:sldId id="288" r:id="rId54"/>
    <p:sldId id="289" r:id="rId55"/>
    <p:sldId id="290" r:id="rId56"/>
    <p:sldId id="291" r:id="rId57"/>
    <p:sldId id="292" r:id="rId58"/>
    <p:sldId id="293" r:id="rId59"/>
    <p:sldId id="294" r:id="rId60"/>
    <p:sldId id="295" r:id="rId61"/>
    <p:sldId id="298" r:id="rId62"/>
    <p:sldId id="299" r:id="rId63"/>
    <p:sldId id="305" r:id="rId64"/>
    <p:sldId id="306" r:id="rId65"/>
    <p:sldId id="307" r:id="rId66"/>
    <p:sldId id="308" r:id="rId67"/>
    <p:sldId id="309" r:id="rId68"/>
    <p:sldId id="310" r:id="rId69"/>
    <p:sldId id="311" r:id="rId70"/>
    <p:sldId id="312" r:id="rId71"/>
    <p:sldId id="313" r:id="rId72"/>
    <p:sldId id="314" r:id="rId73"/>
    <p:sldId id="315" r:id="rId74"/>
    <p:sldId id="302" r:id="rId75"/>
    <p:sldId id="316" r:id="rId76"/>
    <p:sldId id="317" r:id="rId77"/>
    <p:sldId id="296" r:id="rId78"/>
    <p:sldId id="318" r:id="rId79"/>
    <p:sldId id="297" r:id="rId80"/>
    <p:sldId id="319" r:id="rId81"/>
    <p:sldId id="301" r:id="rId82"/>
    <p:sldId id="300" r:id="rId83"/>
    <p:sldId id="303" r:id="rId84"/>
    <p:sldId id="304" r:id="rId85"/>
    <p:sldId id="342" r:id="rId86"/>
    <p:sldId id="343" r:id="rId8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econdo Brunelli" initials="SB" lastIdx="1" clrIdx="0">
    <p:extLst>
      <p:ext uri="{19B8F6BF-5375-455C-9EA6-DF929625EA0E}">
        <p15:presenceInfo xmlns:p15="http://schemas.microsoft.com/office/powerpoint/2012/main" userId="1361646665bb41b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51" autoAdjust="0"/>
  </p:normalViewPr>
  <p:slideViewPr>
    <p:cSldViewPr snapToGrid="0">
      <p:cViewPr varScale="1">
        <p:scale>
          <a:sx n="90" d="100"/>
          <a:sy n="90" d="100"/>
        </p:scale>
        <p:origin x="307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11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commentAuthors" Target="commentAuthor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presProps" Target="presProps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notesMaster" Target="notesMasters/notesMaster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condo Brunelli" userId="1361646665bb41ba" providerId="LiveId" clId="{DBD52CD4-EF8D-487B-B6E6-7FFE306C4AF8}"/>
    <pc:docChg chg="custSel addSld delSld modSld sldOrd">
      <pc:chgData name="Secondo Brunelli" userId="1361646665bb41ba" providerId="LiveId" clId="{DBD52CD4-EF8D-487B-B6E6-7FFE306C4AF8}" dt="2021-10-19T13:13:01.413" v="827" actId="14100"/>
      <pc:docMkLst>
        <pc:docMk/>
      </pc:docMkLst>
      <pc:sldChg chg="modSp mod">
        <pc:chgData name="Secondo Brunelli" userId="1361646665bb41ba" providerId="LiveId" clId="{DBD52CD4-EF8D-487B-B6E6-7FFE306C4AF8}" dt="2021-10-19T12:52:46.260" v="690" actId="20577"/>
        <pc:sldMkLst>
          <pc:docMk/>
          <pc:sldMk cId="3964989527" sldId="256"/>
        </pc:sldMkLst>
        <pc:spChg chg="mod">
          <ac:chgData name="Secondo Brunelli" userId="1361646665bb41ba" providerId="LiveId" clId="{DBD52CD4-EF8D-487B-B6E6-7FFE306C4AF8}" dt="2021-10-19T12:52:46.260" v="690" actId="20577"/>
          <ac:spMkLst>
            <pc:docMk/>
            <pc:sldMk cId="3964989527" sldId="256"/>
            <ac:spMk id="3" creationId="{F01C80CA-BBC0-40C2-8A62-DA29B072CDBD}"/>
          </ac:spMkLst>
        </pc:spChg>
      </pc:sldChg>
      <pc:sldChg chg="addSp delSp modSp mod">
        <pc:chgData name="Secondo Brunelli" userId="1361646665bb41ba" providerId="LiveId" clId="{DBD52CD4-EF8D-487B-B6E6-7FFE306C4AF8}" dt="2021-10-19T08:07:36.693" v="6" actId="14100"/>
        <pc:sldMkLst>
          <pc:docMk/>
          <pc:sldMk cId="438254325" sldId="257"/>
        </pc:sldMkLst>
        <pc:spChg chg="del">
          <ac:chgData name="Secondo Brunelli" userId="1361646665bb41ba" providerId="LiveId" clId="{DBD52CD4-EF8D-487B-B6E6-7FFE306C4AF8}" dt="2021-10-19T08:07:24.799" v="4"/>
          <ac:spMkLst>
            <pc:docMk/>
            <pc:sldMk cId="438254325" sldId="257"/>
            <ac:spMk id="3" creationId="{878F2DFA-F6DE-4BE8-AFEF-DBFACB7FDF11}"/>
          </ac:spMkLst>
        </pc:spChg>
        <pc:picChg chg="add mod">
          <ac:chgData name="Secondo Brunelli" userId="1361646665bb41ba" providerId="LiveId" clId="{DBD52CD4-EF8D-487B-B6E6-7FFE306C4AF8}" dt="2021-10-19T08:07:36.693" v="6" actId="14100"/>
          <ac:picMkLst>
            <pc:docMk/>
            <pc:sldMk cId="438254325" sldId="257"/>
            <ac:picMk id="4" creationId="{646865CE-8FC0-4B1B-902C-D0867CDC8759}"/>
          </ac:picMkLst>
        </pc:picChg>
      </pc:sldChg>
      <pc:sldChg chg="del">
        <pc:chgData name="Secondo Brunelli" userId="1361646665bb41ba" providerId="LiveId" clId="{DBD52CD4-EF8D-487B-B6E6-7FFE306C4AF8}" dt="2021-10-19T12:48:01.587" v="679" actId="47"/>
        <pc:sldMkLst>
          <pc:docMk/>
          <pc:sldMk cId="3157557632" sldId="258"/>
        </pc:sldMkLst>
      </pc:sldChg>
      <pc:sldChg chg="del ord">
        <pc:chgData name="Secondo Brunelli" userId="1361646665bb41ba" providerId="LiveId" clId="{DBD52CD4-EF8D-487B-B6E6-7FFE306C4AF8}" dt="2021-10-19T12:48:01.587" v="679" actId="47"/>
        <pc:sldMkLst>
          <pc:docMk/>
          <pc:sldMk cId="3278752226" sldId="259"/>
        </pc:sldMkLst>
      </pc:sldChg>
      <pc:sldChg chg="del">
        <pc:chgData name="Secondo Brunelli" userId="1361646665bb41ba" providerId="LiveId" clId="{DBD52CD4-EF8D-487B-B6E6-7FFE306C4AF8}" dt="2021-10-19T12:48:01.587" v="679" actId="47"/>
        <pc:sldMkLst>
          <pc:docMk/>
          <pc:sldMk cId="3168876348" sldId="260"/>
        </pc:sldMkLst>
      </pc:sldChg>
      <pc:sldChg chg="del">
        <pc:chgData name="Secondo Brunelli" userId="1361646665bb41ba" providerId="LiveId" clId="{DBD52CD4-EF8D-487B-B6E6-7FFE306C4AF8}" dt="2021-10-19T12:21:33.448" v="405" actId="47"/>
        <pc:sldMkLst>
          <pc:docMk/>
          <pc:sldMk cId="1828654185" sldId="261"/>
        </pc:sldMkLst>
      </pc:sldChg>
      <pc:sldChg chg="del">
        <pc:chgData name="Secondo Brunelli" userId="1361646665bb41ba" providerId="LiveId" clId="{DBD52CD4-EF8D-487B-B6E6-7FFE306C4AF8}" dt="2021-10-19T12:33:19.558" v="504" actId="47"/>
        <pc:sldMkLst>
          <pc:docMk/>
          <pc:sldMk cId="3936031430" sldId="262"/>
        </pc:sldMkLst>
      </pc:sldChg>
      <pc:sldChg chg="del">
        <pc:chgData name="Secondo Brunelli" userId="1361646665bb41ba" providerId="LiveId" clId="{DBD52CD4-EF8D-487B-B6E6-7FFE306C4AF8}" dt="2021-10-19T12:48:01.587" v="679" actId="47"/>
        <pc:sldMkLst>
          <pc:docMk/>
          <pc:sldMk cId="2906248797" sldId="263"/>
        </pc:sldMkLst>
      </pc:sldChg>
      <pc:sldChg chg="modSp del mod ord">
        <pc:chgData name="Secondo Brunelli" userId="1361646665bb41ba" providerId="LiveId" clId="{DBD52CD4-EF8D-487B-B6E6-7FFE306C4AF8}" dt="2021-10-19T12:48:01.587" v="679" actId="47"/>
        <pc:sldMkLst>
          <pc:docMk/>
          <pc:sldMk cId="1017982415" sldId="264"/>
        </pc:sldMkLst>
        <pc:spChg chg="mod">
          <ac:chgData name="Secondo Brunelli" userId="1361646665bb41ba" providerId="LiveId" clId="{DBD52CD4-EF8D-487B-B6E6-7FFE306C4AF8}" dt="2021-10-19T12:35:33.983" v="557" actId="20577"/>
          <ac:spMkLst>
            <pc:docMk/>
            <pc:sldMk cId="1017982415" sldId="264"/>
            <ac:spMk id="2" creationId="{00000000-0000-0000-0000-000000000000}"/>
          </ac:spMkLst>
        </pc:spChg>
      </pc:sldChg>
      <pc:sldChg chg="del">
        <pc:chgData name="Secondo Brunelli" userId="1361646665bb41ba" providerId="LiveId" clId="{DBD52CD4-EF8D-487B-B6E6-7FFE306C4AF8}" dt="2021-10-19T12:48:01.587" v="679" actId="47"/>
        <pc:sldMkLst>
          <pc:docMk/>
          <pc:sldMk cId="2180455493" sldId="265"/>
        </pc:sldMkLst>
      </pc:sldChg>
      <pc:sldChg chg="del ord">
        <pc:chgData name="Secondo Brunelli" userId="1361646665bb41ba" providerId="LiveId" clId="{DBD52CD4-EF8D-487B-B6E6-7FFE306C4AF8}" dt="2021-10-19T12:48:01.587" v="679" actId="47"/>
        <pc:sldMkLst>
          <pc:docMk/>
          <pc:sldMk cId="1079628557" sldId="266"/>
        </pc:sldMkLst>
      </pc:sldChg>
      <pc:sldChg chg="modSp del mod">
        <pc:chgData name="Secondo Brunelli" userId="1361646665bb41ba" providerId="LiveId" clId="{DBD52CD4-EF8D-487B-B6E6-7FFE306C4AF8}" dt="2021-10-19T12:48:01.587" v="679" actId="47"/>
        <pc:sldMkLst>
          <pc:docMk/>
          <pc:sldMk cId="1736359954" sldId="267"/>
        </pc:sldMkLst>
        <pc:spChg chg="mod">
          <ac:chgData name="Secondo Brunelli" userId="1361646665bb41ba" providerId="LiveId" clId="{DBD52CD4-EF8D-487B-B6E6-7FFE306C4AF8}" dt="2021-10-19T12:42:24.779" v="678" actId="20577"/>
          <ac:spMkLst>
            <pc:docMk/>
            <pc:sldMk cId="1736359954" sldId="267"/>
            <ac:spMk id="2" creationId="{00000000-0000-0000-0000-000000000000}"/>
          </ac:spMkLst>
        </pc:spChg>
        <pc:picChg chg="mod">
          <ac:chgData name="Secondo Brunelli" userId="1361646665bb41ba" providerId="LiveId" clId="{DBD52CD4-EF8D-487B-B6E6-7FFE306C4AF8}" dt="2021-10-19T12:41:50.741" v="672" actId="1076"/>
          <ac:picMkLst>
            <pc:docMk/>
            <pc:sldMk cId="1736359954" sldId="267"/>
            <ac:picMk id="4" creationId="{00000000-0000-0000-0000-000000000000}"/>
          </ac:picMkLst>
        </pc:picChg>
      </pc:sldChg>
      <pc:sldChg chg="modSp mod">
        <pc:chgData name="Secondo Brunelli" userId="1361646665bb41ba" providerId="LiveId" clId="{DBD52CD4-EF8D-487B-B6E6-7FFE306C4AF8}" dt="2021-10-19T12:55:02.151" v="725" actId="20577"/>
        <pc:sldMkLst>
          <pc:docMk/>
          <pc:sldMk cId="3563100437" sldId="321"/>
        </pc:sldMkLst>
        <pc:spChg chg="mod">
          <ac:chgData name="Secondo Brunelli" userId="1361646665bb41ba" providerId="LiveId" clId="{DBD52CD4-EF8D-487B-B6E6-7FFE306C4AF8}" dt="2021-10-19T12:55:02.151" v="725" actId="20577"/>
          <ac:spMkLst>
            <pc:docMk/>
            <pc:sldMk cId="3563100437" sldId="321"/>
            <ac:spMk id="2" creationId="{00000000-0000-0000-0000-000000000000}"/>
          </ac:spMkLst>
        </pc:spChg>
        <pc:picChg chg="mod">
          <ac:chgData name="Secondo Brunelli" userId="1361646665bb41ba" providerId="LiveId" clId="{DBD52CD4-EF8D-487B-B6E6-7FFE306C4AF8}" dt="2021-10-19T12:53:14.708" v="691" actId="1076"/>
          <ac:picMkLst>
            <pc:docMk/>
            <pc:sldMk cId="3563100437" sldId="321"/>
            <ac:picMk id="4" creationId="{00000000-0000-0000-0000-000000000000}"/>
          </ac:picMkLst>
        </pc:picChg>
      </pc:sldChg>
      <pc:sldChg chg="modSp mod">
        <pc:chgData name="Secondo Brunelli" userId="1361646665bb41ba" providerId="LiveId" clId="{DBD52CD4-EF8D-487B-B6E6-7FFE306C4AF8}" dt="2021-10-19T12:55:47.283" v="731" actId="14100"/>
        <pc:sldMkLst>
          <pc:docMk/>
          <pc:sldMk cId="1971843530" sldId="322"/>
        </pc:sldMkLst>
        <pc:spChg chg="mod">
          <ac:chgData name="Secondo Brunelli" userId="1361646665bb41ba" providerId="LiveId" clId="{DBD52CD4-EF8D-487B-B6E6-7FFE306C4AF8}" dt="2021-10-19T12:55:47.283" v="731" actId="14100"/>
          <ac:spMkLst>
            <pc:docMk/>
            <pc:sldMk cId="1971843530" sldId="322"/>
            <ac:spMk id="2" creationId="{00000000-0000-0000-0000-000000000000}"/>
          </ac:spMkLst>
        </pc:spChg>
        <pc:picChg chg="mod">
          <ac:chgData name="Secondo Brunelli" userId="1361646665bb41ba" providerId="LiveId" clId="{DBD52CD4-EF8D-487B-B6E6-7FFE306C4AF8}" dt="2021-10-19T12:55:19.459" v="726" actId="1076"/>
          <ac:picMkLst>
            <pc:docMk/>
            <pc:sldMk cId="1971843530" sldId="322"/>
            <ac:picMk id="4" creationId="{00000000-0000-0000-0000-000000000000}"/>
          </ac:picMkLst>
        </pc:picChg>
      </pc:sldChg>
      <pc:sldChg chg="modSp mod">
        <pc:chgData name="Secondo Brunelli" userId="1361646665bb41ba" providerId="LiveId" clId="{DBD52CD4-EF8D-487B-B6E6-7FFE306C4AF8}" dt="2021-10-19T12:56:28.175" v="739" actId="20577"/>
        <pc:sldMkLst>
          <pc:docMk/>
          <pc:sldMk cId="1510338519" sldId="323"/>
        </pc:sldMkLst>
        <pc:spChg chg="mod">
          <ac:chgData name="Secondo Brunelli" userId="1361646665bb41ba" providerId="LiveId" clId="{DBD52CD4-EF8D-487B-B6E6-7FFE306C4AF8}" dt="2021-10-19T12:56:28.175" v="739" actId="20577"/>
          <ac:spMkLst>
            <pc:docMk/>
            <pc:sldMk cId="1510338519" sldId="323"/>
            <ac:spMk id="2" creationId="{00000000-0000-0000-0000-000000000000}"/>
          </ac:spMkLst>
        </pc:spChg>
        <pc:picChg chg="mod">
          <ac:chgData name="Secondo Brunelli" userId="1361646665bb41ba" providerId="LiveId" clId="{DBD52CD4-EF8D-487B-B6E6-7FFE306C4AF8}" dt="2021-10-19T12:55:57.983" v="733" actId="14100"/>
          <ac:picMkLst>
            <pc:docMk/>
            <pc:sldMk cId="1510338519" sldId="323"/>
            <ac:picMk id="4" creationId="{00000000-0000-0000-0000-000000000000}"/>
          </ac:picMkLst>
        </pc:picChg>
      </pc:sldChg>
      <pc:sldChg chg="modSp mod">
        <pc:chgData name="Secondo Brunelli" userId="1361646665bb41ba" providerId="LiveId" clId="{DBD52CD4-EF8D-487B-B6E6-7FFE306C4AF8}" dt="2021-10-19T12:57:12.183" v="745" actId="14100"/>
        <pc:sldMkLst>
          <pc:docMk/>
          <pc:sldMk cId="776718423" sldId="324"/>
        </pc:sldMkLst>
        <pc:spChg chg="mod">
          <ac:chgData name="Secondo Brunelli" userId="1361646665bb41ba" providerId="LiveId" clId="{DBD52CD4-EF8D-487B-B6E6-7FFE306C4AF8}" dt="2021-10-19T12:57:12.183" v="745" actId="14100"/>
          <ac:spMkLst>
            <pc:docMk/>
            <pc:sldMk cId="776718423" sldId="324"/>
            <ac:spMk id="2" creationId="{00000000-0000-0000-0000-000000000000}"/>
          </ac:spMkLst>
        </pc:spChg>
        <pc:picChg chg="mod">
          <ac:chgData name="Secondo Brunelli" userId="1361646665bb41ba" providerId="LiveId" clId="{DBD52CD4-EF8D-487B-B6E6-7FFE306C4AF8}" dt="2021-10-19T12:56:46.211" v="740" actId="1076"/>
          <ac:picMkLst>
            <pc:docMk/>
            <pc:sldMk cId="776718423" sldId="324"/>
            <ac:picMk id="4" creationId="{00000000-0000-0000-0000-000000000000}"/>
          </ac:picMkLst>
        </pc:picChg>
      </pc:sldChg>
      <pc:sldChg chg="modSp mod">
        <pc:chgData name="Secondo Brunelli" userId="1361646665bb41ba" providerId="LiveId" clId="{DBD52CD4-EF8D-487B-B6E6-7FFE306C4AF8}" dt="2021-10-19T13:04:12.826" v="808" actId="20577"/>
        <pc:sldMkLst>
          <pc:docMk/>
          <pc:sldMk cId="3409681305" sldId="326"/>
        </pc:sldMkLst>
        <pc:spChg chg="mod">
          <ac:chgData name="Secondo Brunelli" userId="1361646665bb41ba" providerId="LiveId" clId="{DBD52CD4-EF8D-487B-B6E6-7FFE306C4AF8}" dt="2021-10-19T13:04:12.826" v="808" actId="20577"/>
          <ac:spMkLst>
            <pc:docMk/>
            <pc:sldMk cId="3409681305" sldId="326"/>
            <ac:spMk id="2" creationId="{00000000-0000-0000-0000-000000000000}"/>
          </ac:spMkLst>
        </pc:spChg>
      </pc:sldChg>
      <pc:sldChg chg="modSp mod addCm">
        <pc:chgData name="Secondo Brunelli" userId="1361646665bb41ba" providerId="LiveId" clId="{DBD52CD4-EF8D-487B-B6E6-7FFE306C4AF8}" dt="2021-10-19T13:09:29.338" v="818" actId="20577"/>
        <pc:sldMkLst>
          <pc:docMk/>
          <pc:sldMk cId="3317891633" sldId="329"/>
        </pc:sldMkLst>
        <pc:spChg chg="mod">
          <ac:chgData name="Secondo Brunelli" userId="1361646665bb41ba" providerId="LiveId" clId="{DBD52CD4-EF8D-487B-B6E6-7FFE306C4AF8}" dt="2021-10-19T13:09:29.338" v="818" actId="20577"/>
          <ac:spMkLst>
            <pc:docMk/>
            <pc:sldMk cId="3317891633" sldId="329"/>
            <ac:spMk id="2" creationId="{00000000-0000-0000-0000-000000000000}"/>
          </ac:spMkLst>
        </pc:spChg>
        <pc:picChg chg="mod">
          <ac:chgData name="Secondo Brunelli" userId="1361646665bb41ba" providerId="LiveId" clId="{DBD52CD4-EF8D-487B-B6E6-7FFE306C4AF8}" dt="2021-10-19T12:59:59.355" v="747" actId="14100"/>
          <ac:picMkLst>
            <pc:docMk/>
            <pc:sldMk cId="3317891633" sldId="329"/>
            <ac:picMk id="4" creationId="{00000000-0000-0000-0000-000000000000}"/>
          </ac:picMkLst>
        </pc:picChg>
      </pc:sldChg>
      <pc:sldChg chg="addSp delSp modSp new mod">
        <pc:chgData name="Secondo Brunelli" userId="1361646665bb41ba" providerId="LiveId" clId="{DBD52CD4-EF8D-487B-B6E6-7FFE306C4AF8}" dt="2021-10-19T12:27:41.636" v="494" actId="20577"/>
        <pc:sldMkLst>
          <pc:docMk/>
          <pc:sldMk cId="3536362341" sldId="341"/>
        </pc:sldMkLst>
        <pc:spChg chg="mod">
          <ac:chgData name="Secondo Brunelli" userId="1361646665bb41ba" providerId="LiveId" clId="{DBD52CD4-EF8D-487B-B6E6-7FFE306C4AF8}" dt="2021-10-19T12:27:41.636" v="494" actId="20577"/>
          <ac:spMkLst>
            <pc:docMk/>
            <pc:sldMk cId="3536362341" sldId="341"/>
            <ac:spMk id="2" creationId="{0259A4AB-2F0C-418F-B287-55DEA909C51C}"/>
          </ac:spMkLst>
        </pc:spChg>
        <pc:spChg chg="del">
          <ac:chgData name="Secondo Brunelli" userId="1361646665bb41ba" providerId="LiveId" clId="{DBD52CD4-EF8D-487B-B6E6-7FFE306C4AF8}" dt="2021-10-19T08:04:02.967" v="1"/>
          <ac:spMkLst>
            <pc:docMk/>
            <pc:sldMk cId="3536362341" sldId="341"/>
            <ac:spMk id="3" creationId="{8F2181FF-A7DB-4406-AFEB-44BE0A77EBDB}"/>
          </ac:spMkLst>
        </pc:spChg>
        <pc:picChg chg="add mod">
          <ac:chgData name="Secondo Brunelli" userId="1361646665bb41ba" providerId="LiveId" clId="{DBD52CD4-EF8D-487B-B6E6-7FFE306C4AF8}" dt="2021-10-19T08:04:11.642" v="3" actId="14100"/>
          <ac:picMkLst>
            <pc:docMk/>
            <pc:sldMk cId="3536362341" sldId="341"/>
            <ac:picMk id="4" creationId="{74BE4943-7A8C-4AE3-979E-BD52FA75E1C5}"/>
          </ac:picMkLst>
        </pc:picChg>
      </pc:sldChg>
      <pc:sldChg chg="addSp delSp modSp new mod">
        <pc:chgData name="Secondo Brunelli" userId="1361646665bb41ba" providerId="LiveId" clId="{DBD52CD4-EF8D-487B-B6E6-7FFE306C4AF8}" dt="2021-10-19T08:17:26.560" v="10" actId="14100"/>
        <pc:sldMkLst>
          <pc:docMk/>
          <pc:sldMk cId="2112942671" sldId="342"/>
        </pc:sldMkLst>
        <pc:spChg chg="del">
          <ac:chgData name="Secondo Brunelli" userId="1361646665bb41ba" providerId="LiveId" clId="{DBD52CD4-EF8D-487B-B6E6-7FFE306C4AF8}" dt="2021-10-19T08:17:16.948" v="8"/>
          <ac:spMkLst>
            <pc:docMk/>
            <pc:sldMk cId="2112942671" sldId="342"/>
            <ac:spMk id="3" creationId="{095EEFE8-34F1-47B9-AAEB-DBFAB5C27F8B}"/>
          </ac:spMkLst>
        </pc:spChg>
        <pc:picChg chg="add mod">
          <ac:chgData name="Secondo Brunelli" userId="1361646665bb41ba" providerId="LiveId" clId="{DBD52CD4-EF8D-487B-B6E6-7FFE306C4AF8}" dt="2021-10-19T08:17:26.560" v="10" actId="14100"/>
          <ac:picMkLst>
            <pc:docMk/>
            <pc:sldMk cId="2112942671" sldId="342"/>
            <ac:picMk id="4" creationId="{B975FB72-B26A-4FAF-8D17-789384187FD9}"/>
          </ac:picMkLst>
        </pc:picChg>
      </pc:sldChg>
      <pc:sldChg chg="addSp delSp modSp new mod">
        <pc:chgData name="Secondo Brunelli" userId="1361646665bb41ba" providerId="LiveId" clId="{DBD52CD4-EF8D-487B-B6E6-7FFE306C4AF8}" dt="2021-10-19T08:20:09.424" v="16" actId="1076"/>
        <pc:sldMkLst>
          <pc:docMk/>
          <pc:sldMk cId="648343329" sldId="343"/>
        </pc:sldMkLst>
        <pc:spChg chg="del">
          <ac:chgData name="Secondo Brunelli" userId="1361646665bb41ba" providerId="LiveId" clId="{DBD52CD4-EF8D-487B-B6E6-7FFE306C4AF8}" dt="2021-10-19T08:19:49.822" v="12"/>
          <ac:spMkLst>
            <pc:docMk/>
            <pc:sldMk cId="648343329" sldId="343"/>
            <ac:spMk id="3" creationId="{0BACC8FD-428D-45AF-BFF4-3734AD44D54E}"/>
          </ac:spMkLst>
        </pc:spChg>
        <pc:picChg chg="add mod">
          <ac:chgData name="Secondo Brunelli" userId="1361646665bb41ba" providerId="LiveId" clId="{DBD52CD4-EF8D-487B-B6E6-7FFE306C4AF8}" dt="2021-10-19T08:20:09.424" v="16" actId="1076"/>
          <ac:picMkLst>
            <pc:docMk/>
            <pc:sldMk cId="648343329" sldId="343"/>
            <ac:picMk id="4" creationId="{ABC68B8A-4C36-4946-93B3-78B9523543F1}"/>
          </ac:picMkLst>
        </pc:picChg>
      </pc:sldChg>
      <pc:sldChg chg="addSp delSp modSp new del mod">
        <pc:chgData name="Secondo Brunelli" userId="1361646665bb41ba" providerId="LiveId" clId="{DBD52CD4-EF8D-487B-B6E6-7FFE306C4AF8}" dt="2021-10-19T12:48:01.587" v="679" actId="47"/>
        <pc:sldMkLst>
          <pc:docMk/>
          <pc:sldMk cId="2007028339" sldId="344"/>
        </pc:sldMkLst>
        <pc:spChg chg="mod">
          <ac:chgData name="Secondo Brunelli" userId="1361646665bb41ba" providerId="LiveId" clId="{DBD52CD4-EF8D-487B-B6E6-7FFE306C4AF8}" dt="2021-10-19T11:41:40.608" v="51" actId="20577"/>
          <ac:spMkLst>
            <pc:docMk/>
            <pc:sldMk cId="2007028339" sldId="344"/>
            <ac:spMk id="2" creationId="{02B534E0-67A5-4FEE-B670-1AF299554338}"/>
          </ac:spMkLst>
        </pc:spChg>
        <pc:spChg chg="del">
          <ac:chgData name="Secondo Brunelli" userId="1361646665bb41ba" providerId="LiveId" clId="{DBD52CD4-EF8D-487B-B6E6-7FFE306C4AF8}" dt="2021-10-19T11:40:48.661" v="18"/>
          <ac:spMkLst>
            <pc:docMk/>
            <pc:sldMk cId="2007028339" sldId="344"/>
            <ac:spMk id="3" creationId="{24B8396C-7215-4CA0-B6AB-448B67402048}"/>
          </ac:spMkLst>
        </pc:spChg>
        <pc:picChg chg="add mod">
          <ac:chgData name="Secondo Brunelli" userId="1361646665bb41ba" providerId="LiveId" clId="{DBD52CD4-EF8D-487B-B6E6-7FFE306C4AF8}" dt="2021-10-19T11:41:00.355" v="21" actId="1076"/>
          <ac:picMkLst>
            <pc:docMk/>
            <pc:sldMk cId="2007028339" sldId="344"/>
            <ac:picMk id="1026" creationId="{274D9CB1-AC17-4BE3-ABB2-E71A118F8568}"/>
          </ac:picMkLst>
        </pc:picChg>
      </pc:sldChg>
      <pc:sldChg chg="addSp delSp modSp new del">
        <pc:chgData name="Secondo Brunelli" userId="1361646665bb41ba" providerId="LiveId" clId="{DBD52CD4-EF8D-487B-B6E6-7FFE306C4AF8}" dt="2021-10-19T12:21:35.964" v="406" actId="47"/>
        <pc:sldMkLst>
          <pc:docMk/>
          <pc:sldMk cId="2137743420" sldId="345"/>
        </pc:sldMkLst>
        <pc:spChg chg="del">
          <ac:chgData name="Secondo Brunelli" userId="1361646665bb41ba" providerId="LiveId" clId="{DBD52CD4-EF8D-487B-B6E6-7FFE306C4AF8}" dt="2021-10-19T11:42:27.160" v="53"/>
          <ac:spMkLst>
            <pc:docMk/>
            <pc:sldMk cId="2137743420" sldId="345"/>
            <ac:spMk id="3" creationId="{5C210788-775F-4EA9-AADB-6D19A5AB5205}"/>
          </ac:spMkLst>
        </pc:spChg>
        <pc:picChg chg="add mod">
          <ac:chgData name="Secondo Brunelli" userId="1361646665bb41ba" providerId="LiveId" clId="{DBD52CD4-EF8D-487B-B6E6-7FFE306C4AF8}" dt="2021-10-19T11:42:33.875" v="55" actId="14100"/>
          <ac:picMkLst>
            <pc:docMk/>
            <pc:sldMk cId="2137743420" sldId="345"/>
            <ac:picMk id="2050" creationId="{4F826397-9FAC-4C55-BB26-1F8A390D976A}"/>
          </ac:picMkLst>
        </pc:picChg>
      </pc:sldChg>
      <pc:sldChg chg="addSp delSp modSp new del mod ord">
        <pc:chgData name="Secondo Brunelli" userId="1361646665bb41ba" providerId="LiveId" clId="{DBD52CD4-EF8D-487B-B6E6-7FFE306C4AF8}" dt="2021-10-19T12:48:01.587" v="679" actId="47"/>
        <pc:sldMkLst>
          <pc:docMk/>
          <pc:sldMk cId="608246916" sldId="346"/>
        </pc:sldMkLst>
        <pc:spChg chg="mod">
          <ac:chgData name="Secondo Brunelli" userId="1361646665bb41ba" providerId="LiveId" clId="{DBD52CD4-EF8D-487B-B6E6-7FFE306C4AF8}" dt="2021-10-19T11:44:56.294" v="68" actId="20577"/>
          <ac:spMkLst>
            <pc:docMk/>
            <pc:sldMk cId="608246916" sldId="346"/>
            <ac:spMk id="2" creationId="{1D6E574B-DFFB-449F-9FB2-0DAF93DF4D9C}"/>
          </ac:spMkLst>
        </pc:spChg>
        <pc:spChg chg="del">
          <ac:chgData name="Secondo Brunelli" userId="1361646665bb41ba" providerId="LiveId" clId="{DBD52CD4-EF8D-487B-B6E6-7FFE306C4AF8}" dt="2021-10-19T11:43:26.034" v="57"/>
          <ac:spMkLst>
            <pc:docMk/>
            <pc:sldMk cId="608246916" sldId="346"/>
            <ac:spMk id="3" creationId="{88A33966-D38C-4674-8856-92B3A637EDAA}"/>
          </ac:spMkLst>
        </pc:spChg>
        <pc:picChg chg="add mod">
          <ac:chgData name="Secondo Brunelli" userId="1361646665bb41ba" providerId="LiveId" clId="{DBD52CD4-EF8D-487B-B6E6-7FFE306C4AF8}" dt="2021-10-19T11:43:33.287" v="59" actId="14100"/>
          <ac:picMkLst>
            <pc:docMk/>
            <pc:sldMk cId="608246916" sldId="346"/>
            <ac:picMk id="3074" creationId="{A06D9BC4-E10A-4DD2-A252-3F3361E965AD}"/>
          </ac:picMkLst>
        </pc:picChg>
      </pc:sldChg>
      <pc:sldChg chg="addSp delSp modSp new del mod">
        <pc:chgData name="Secondo Brunelli" userId="1361646665bb41ba" providerId="LiveId" clId="{DBD52CD4-EF8D-487B-B6E6-7FFE306C4AF8}" dt="2021-10-19T12:48:01.587" v="679" actId="47"/>
        <pc:sldMkLst>
          <pc:docMk/>
          <pc:sldMk cId="2665600551" sldId="347"/>
        </pc:sldMkLst>
        <pc:spChg chg="mod">
          <ac:chgData name="Secondo Brunelli" userId="1361646665bb41ba" providerId="LiveId" clId="{DBD52CD4-EF8D-487B-B6E6-7FFE306C4AF8}" dt="2021-10-19T11:47:34.102" v="79" actId="20577"/>
          <ac:spMkLst>
            <pc:docMk/>
            <pc:sldMk cId="2665600551" sldId="347"/>
            <ac:spMk id="2" creationId="{98B05D3A-9849-43A0-A3EF-5D2B9EE633E7}"/>
          </ac:spMkLst>
        </pc:spChg>
        <pc:spChg chg="del">
          <ac:chgData name="Secondo Brunelli" userId="1361646665bb41ba" providerId="LiveId" clId="{DBD52CD4-EF8D-487B-B6E6-7FFE306C4AF8}" dt="2021-10-19T11:46:02.768" v="70"/>
          <ac:spMkLst>
            <pc:docMk/>
            <pc:sldMk cId="2665600551" sldId="347"/>
            <ac:spMk id="3" creationId="{F71E0B9C-2EFA-4F74-A359-2CACCC5D7CF2}"/>
          </ac:spMkLst>
        </pc:spChg>
        <pc:picChg chg="add mod">
          <ac:chgData name="Secondo Brunelli" userId="1361646665bb41ba" providerId="LiveId" clId="{DBD52CD4-EF8D-487B-B6E6-7FFE306C4AF8}" dt="2021-10-19T11:46:09.680" v="72" actId="14100"/>
          <ac:picMkLst>
            <pc:docMk/>
            <pc:sldMk cId="2665600551" sldId="347"/>
            <ac:picMk id="4098" creationId="{8EA948BF-208D-4938-AF76-10BEB8DA1933}"/>
          </ac:picMkLst>
        </pc:picChg>
      </pc:sldChg>
      <pc:sldChg chg="addSp delSp modSp new del mod">
        <pc:chgData name="Secondo Brunelli" userId="1361646665bb41ba" providerId="LiveId" clId="{DBD52CD4-EF8D-487B-B6E6-7FFE306C4AF8}" dt="2021-10-19T12:48:01.587" v="679" actId="47"/>
        <pc:sldMkLst>
          <pc:docMk/>
          <pc:sldMk cId="719630495" sldId="348"/>
        </pc:sldMkLst>
        <pc:spChg chg="mod">
          <ac:chgData name="Secondo Brunelli" userId="1361646665bb41ba" providerId="LiveId" clId="{DBD52CD4-EF8D-487B-B6E6-7FFE306C4AF8}" dt="2021-10-19T11:50:06.026" v="152" actId="14100"/>
          <ac:spMkLst>
            <pc:docMk/>
            <pc:sldMk cId="719630495" sldId="348"/>
            <ac:spMk id="2" creationId="{1112573D-D754-46A6-B31B-10AD6FB8B379}"/>
          </ac:spMkLst>
        </pc:spChg>
        <pc:spChg chg="del">
          <ac:chgData name="Secondo Brunelli" userId="1361646665bb41ba" providerId="LiveId" clId="{DBD52CD4-EF8D-487B-B6E6-7FFE306C4AF8}" dt="2021-10-19T11:48:42.184" v="81"/>
          <ac:spMkLst>
            <pc:docMk/>
            <pc:sldMk cId="719630495" sldId="348"/>
            <ac:spMk id="3" creationId="{3533AD48-11C1-427E-B160-C1298B70D6A5}"/>
          </ac:spMkLst>
        </pc:spChg>
        <pc:picChg chg="add mod">
          <ac:chgData name="Secondo Brunelli" userId="1361646665bb41ba" providerId="LiveId" clId="{DBD52CD4-EF8D-487B-B6E6-7FFE306C4AF8}" dt="2021-10-19T11:48:48.218" v="83" actId="14100"/>
          <ac:picMkLst>
            <pc:docMk/>
            <pc:sldMk cId="719630495" sldId="348"/>
            <ac:picMk id="5122" creationId="{55D6C879-E109-42C0-9A15-384A43CA9E78}"/>
          </ac:picMkLst>
        </pc:picChg>
      </pc:sldChg>
      <pc:sldChg chg="addSp delSp modSp new del ord">
        <pc:chgData name="Secondo Brunelli" userId="1361646665bb41ba" providerId="LiveId" clId="{DBD52CD4-EF8D-487B-B6E6-7FFE306C4AF8}" dt="2021-10-19T12:48:01.587" v="679" actId="47"/>
        <pc:sldMkLst>
          <pc:docMk/>
          <pc:sldMk cId="2617824703" sldId="349"/>
        </pc:sldMkLst>
        <pc:spChg chg="del">
          <ac:chgData name="Secondo Brunelli" userId="1361646665bb41ba" providerId="LiveId" clId="{DBD52CD4-EF8D-487B-B6E6-7FFE306C4AF8}" dt="2021-10-19T11:50:54.085" v="154"/>
          <ac:spMkLst>
            <pc:docMk/>
            <pc:sldMk cId="2617824703" sldId="349"/>
            <ac:spMk id="3" creationId="{64A97502-27B5-43C4-83C4-0E0E1A7D098F}"/>
          </ac:spMkLst>
        </pc:spChg>
        <pc:picChg chg="add mod">
          <ac:chgData name="Secondo Brunelli" userId="1361646665bb41ba" providerId="LiveId" clId="{DBD52CD4-EF8D-487B-B6E6-7FFE306C4AF8}" dt="2021-10-19T11:51:19.970" v="158" actId="1076"/>
          <ac:picMkLst>
            <pc:docMk/>
            <pc:sldMk cId="2617824703" sldId="349"/>
            <ac:picMk id="6146" creationId="{346756C9-1139-45B9-B47A-5A421BCA565A}"/>
          </ac:picMkLst>
        </pc:picChg>
      </pc:sldChg>
      <pc:sldChg chg="modSp new del mod">
        <pc:chgData name="Secondo Brunelli" userId="1361646665bb41ba" providerId="LiveId" clId="{DBD52CD4-EF8D-487B-B6E6-7FFE306C4AF8}" dt="2021-10-19T12:21:49.284" v="407" actId="47"/>
        <pc:sldMkLst>
          <pc:docMk/>
          <pc:sldMk cId="4027569998" sldId="350"/>
        </pc:sldMkLst>
        <pc:spChg chg="mod">
          <ac:chgData name="Secondo Brunelli" userId="1361646665bb41ba" providerId="LiveId" clId="{DBD52CD4-EF8D-487B-B6E6-7FFE306C4AF8}" dt="2021-10-19T11:52:36.003" v="161"/>
          <ac:spMkLst>
            <pc:docMk/>
            <pc:sldMk cId="4027569998" sldId="350"/>
            <ac:spMk id="3" creationId="{7E1054C7-A841-47C5-82A7-3BD7A92C9E55}"/>
          </ac:spMkLst>
        </pc:spChg>
      </pc:sldChg>
      <pc:sldChg chg="addSp delSp modSp new mod">
        <pc:chgData name="Secondo Brunelli" userId="1361646665bb41ba" providerId="LiveId" clId="{DBD52CD4-EF8D-487B-B6E6-7FFE306C4AF8}" dt="2021-10-19T11:53:11.778" v="167" actId="1076"/>
        <pc:sldMkLst>
          <pc:docMk/>
          <pc:sldMk cId="1178945448" sldId="351"/>
        </pc:sldMkLst>
        <pc:spChg chg="del">
          <ac:chgData name="Secondo Brunelli" userId="1361646665bb41ba" providerId="LiveId" clId="{DBD52CD4-EF8D-487B-B6E6-7FFE306C4AF8}" dt="2021-10-19T11:52:57.107" v="163"/>
          <ac:spMkLst>
            <pc:docMk/>
            <pc:sldMk cId="1178945448" sldId="351"/>
            <ac:spMk id="3" creationId="{55207BC7-454B-493A-98B7-DB45C99784F8}"/>
          </ac:spMkLst>
        </pc:spChg>
        <pc:picChg chg="add mod">
          <ac:chgData name="Secondo Brunelli" userId="1361646665bb41ba" providerId="LiveId" clId="{DBD52CD4-EF8D-487B-B6E6-7FFE306C4AF8}" dt="2021-10-19T11:53:11.778" v="167" actId="1076"/>
          <ac:picMkLst>
            <pc:docMk/>
            <pc:sldMk cId="1178945448" sldId="351"/>
            <ac:picMk id="4" creationId="{9494AE2E-DAA7-4836-8633-BFA0D1E5E7C1}"/>
          </ac:picMkLst>
        </pc:picChg>
      </pc:sldChg>
      <pc:sldChg chg="addSp delSp modSp new">
        <pc:chgData name="Secondo Brunelli" userId="1361646665bb41ba" providerId="LiveId" clId="{DBD52CD4-EF8D-487B-B6E6-7FFE306C4AF8}" dt="2021-10-19T13:05:22.494" v="812" actId="14100"/>
        <pc:sldMkLst>
          <pc:docMk/>
          <pc:sldMk cId="1129729363" sldId="352"/>
        </pc:sldMkLst>
        <pc:spChg chg="del">
          <ac:chgData name="Secondo Brunelli" userId="1361646665bb41ba" providerId="LiveId" clId="{DBD52CD4-EF8D-487B-B6E6-7FFE306C4AF8}" dt="2021-10-19T13:05:15.529" v="810"/>
          <ac:spMkLst>
            <pc:docMk/>
            <pc:sldMk cId="1129729363" sldId="352"/>
            <ac:spMk id="3" creationId="{89DC7648-F1F4-485D-8501-89FC293AC8E7}"/>
          </ac:spMkLst>
        </pc:spChg>
        <pc:picChg chg="add mod">
          <ac:chgData name="Secondo Brunelli" userId="1361646665bb41ba" providerId="LiveId" clId="{DBD52CD4-EF8D-487B-B6E6-7FFE306C4AF8}" dt="2021-10-19T13:05:22.494" v="812" actId="14100"/>
          <ac:picMkLst>
            <pc:docMk/>
            <pc:sldMk cId="1129729363" sldId="352"/>
            <ac:picMk id="1026" creationId="{AD885914-6C7B-4CAD-91FC-23D3B09E71A8}"/>
          </ac:picMkLst>
        </pc:picChg>
      </pc:sldChg>
      <pc:sldChg chg="addSp delSp modSp new del mod ord">
        <pc:chgData name="Secondo Brunelli" userId="1361646665bb41ba" providerId="LiveId" clId="{DBD52CD4-EF8D-487B-B6E6-7FFE306C4AF8}" dt="2021-10-19T12:48:01.587" v="679" actId="47"/>
        <pc:sldMkLst>
          <pc:docMk/>
          <pc:sldMk cId="2330156922" sldId="352"/>
        </pc:sldMkLst>
        <pc:spChg chg="mod">
          <ac:chgData name="Secondo Brunelli" userId="1361646665bb41ba" providerId="LiveId" clId="{DBD52CD4-EF8D-487B-B6E6-7FFE306C4AF8}" dt="2021-10-19T12:01:19.408" v="220" actId="20577"/>
          <ac:spMkLst>
            <pc:docMk/>
            <pc:sldMk cId="2330156922" sldId="352"/>
            <ac:spMk id="2" creationId="{3DAB7955-30EB-43BB-BC05-8E5C9965AEE8}"/>
          </ac:spMkLst>
        </pc:spChg>
        <pc:spChg chg="del">
          <ac:chgData name="Secondo Brunelli" userId="1361646665bb41ba" providerId="LiveId" clId="{DBD52CD4-EF8D-487B-B6E6-7FFE306C4AF8}" dt="2021-10-19T11:54:07.844" v="169"/>
          <ac:spMkLst>
            <pc:docMk/>
            <pc:sldMk cId="2330156922" sldId="352"/>
            <ac:spMk id="3" creationId="{E1A604D8-1E18-4B52-9418-AA8C8CAA47B1}"/>
          </ac:spMkLst>
        </pc:spChg>
        <pc:picChg chg="add mod">
          <ac:chgData name="Secondo Brunelli" userId="1361646665bb41ba" providerId="LiveId" clId="{DBD52CD4-EF8D-487B-B6E6-7FFE306C4AF8}" dt="2021-10-19T11:54:15.559" v="171" actId="14100"/>
          <ac:picMkLst>
            <pc:docMk/>
            <pc:sldMk cId="2330156922" sldId="352"/>
            <ac:picMk id="7170" creationId="{4CAC2794-A087-49EC-98E6-1D322298F683}"/>
          </ac:picMkLst>
        </pc:picChg>
      </pc:sldChg>
      <pc:sldChg chg="addSp delSp modSp new del">
        <pc:chgData name="Secondo Brunelli" userId="1361646665bb41ba" providerId="LiveId" clId="{DBD52CD4-EF8D-487B-B6E6-7FFE306C4AF8}" dt="2021-10-19T12:48:01.587" v="679" actId="47"/>
        <pc:sldMkLst>
          <pc:docMk/>
          <pc:sldMk cId="2353417498" sldId="353"/>
        </pc:sldMkLst>
        <pc:spChg chg="del">
          <ac:chgData name="Secondo Brunelli" userId="1361646665bb41ba" providerId="LiveId" clId="{DBD52CD4-EF8D-487B-B6E6-7FFE306C4AF8}" dt="2021-10-19T11:55:36.006" v="199"/>
          <ac:spMkLst>
            <pc:docMk/>
            <pc:sldMk cId="2353417498" sldId="353"/>
            <ac:spMk id="3" creationId="{C3CE09C9-879B-4F44-A08F-E9CDD7630F4B}"/>
          </ac:spMkLst>
        </pc:spChg>
        <pc:picChg chg="add mod">
          <ac:chgData name="Secondo Brunelli" userId="1361646665bb41ba" providerId="LiveId" clId="{DBD52CD4-EF8D-487B-B6E6-7FFE306C4AF8}" dt="2021-10-19T11:55:41.905" v="201" actId="14100"/>
          <ac:picMkLst>
            <pc:docMk/>
            <pc:sldMk cId="2353417498" sldId="353"/>
            <ac:picMk id="8194" creationId="{E9A965D9-34EC-4944-A3EE-5D6C34254573}"/>
          </ac:picMkLst>
        </pc:picChg>
      </pc:sldChg>
      <pc:sldChg chg="addSp delSp modSp new">
        <pc:chgData name="Secondo Brunelli" userId="1361646665bb41ba" providerId="LiveId" clId="{DBD52CD4-EF8D-487B-B6E6-7FFE306C4AF8}" dt="2021-10-19T13:05:52.074" v="816" actId="14100"/>
        <pc:sldMkLst>
          <pc:docMk/>
          <pc:sldMk cId="2945348056" sldId="353"/>
        </pc:sldMkLst>
        <pc:spChg chg="del">
          <ac:chgData name="Secondo Brunelli" userId="1361646665bb41ba" providerId="LiveId" clId="{DBD52CD4-EF8D-487B-B6E6-7FFE306C4AF8}" dt="2021-10-19T13:05:45.976" v="814"/>
          <ac:spMkLst>
            <pc:docMk/>
            <pc:sldMk cId="2945348056" sldId="353"/>
            <ac:spMk id="3" creationId="{766FD7F9-DCA7-4D03-B443-97F3D9CEA0D9}"/>
          </ac:spMkLst>
        </pc:spChg>
        <pc:picChg chg="add mod">
          <ac:chgData name="Secondo Brunelli" userId="1361646665bb41ba" providerId="LiveId" clId="{DBD52CD4-EF8D-487B-B6E6-7FFE306C4AF8}" dt="2021-10-19T13:05:52.074" v="816" actId="14100"/>
          <ac:picMkLst>
            <pc:docMk/>
            <pc:sldMk cId="2945348056" sldId="353"/>
            <ac:picMk id="2050" creationId="{078C667B-D233-4841-85C7-10DC8A38FD4D}"/>
          </ac:picMkLst>
        </pc:picChg>
      </pc:sldChg>
      <pc:sldChg chg="addSp delSp modSp new del mod">
        <pc:chgData name="Secondo Brunelli" userId="1361646665bb41ba" providerId="LiveId" clId="{DBD52CD4-EF8D-487B-B6E6-7FFE306C4AF8}" dt="2021-10-19T12:48:01.587" v="679" actId="47"/>
        <pc:sldMkLst>
          <pc:docMk/>
          <pc:sldMk cId="1139626126" sldId="354"/>
        </pc:sldMkLst>
        <pc:spChg chg="mod">
          <ac:chgData name="Secondo Brunelli" userId="1361646665bb41ba" providerId="LiveId" clId="{DBD52CD4-EF8D-487B-B6E6-7FFE306C4AF8}" dt="2021-10-19T12:41:35.573" v="671" actId="14100"/>
          <ac:spMkLst>
            <pc:docMk/>
            <pc:sldMk cId="1139626126" sldId="354"/>
            <ac:spMk id="2" creationId="{99A090B3-B700-4044-AE61-A9D7233F8C98}"/>
          </ac:spMkLst>
        </pc:spChg>
        <pc:spChg chg="del">
          <ac:chgData name="Secondo Brunelli" userId="1361646665bb41ba" providerId="LiveId" clId="{DBD52CD4-EF8D-487B-B6E6-7FFE306C4AF8}" dt="2021-10-19T11:57:31.106" v="203"/>
          <ac:spMkLst>
            <pc:docMk/>
            <pc:sldMk cId="1139626126" sldId="354"/>
            <ac:spMk id="3" creationId="{3DCE3429-77FC-4CCA-92B5-5F03CF90D7EE}"/>
          </ac:spMkLst>
        </pc:spChg>
        <pc:spChg chg="add del mod">
          <ac:chgData name="Secondo Brunelli" userId="1361646665bb41ba" providerId="LiveId" clId="{DBD52CD4-EF8D-487B-B6E6-7FFE306C4AF8}" dt="2021-10-19T11:58:25.478" v="207"/>
          <ac:spMkLst>
            <pc:docMk/>
            <pc:sldMk cId="1139626126" sldId="354"/>
            <ac:spMk id="4" creationId="{EAF1AEAC-0608-4404-AA99-6865EA7FC233}"/>
          </ac:spMkLst>
        </pc:spChg>
        <pc:picChg chg="add del mod">
          <ac:chgData name="Secondo Brunelli" userId="1361646665bb41ba" providerId="LiveId" clId="{DBD52CD4-EF8D-487B-B6E6-7FFE306C4AF8}" dt="2021-10-19T11:58:11.911" v="206" actId="478"/>
          <ac:picMkLst>
            <pc:docMk/>
            <pc:sldMk cId="1139626126" sldId="354"/>
            <ac:picMk id="9218" creationId="{FD934583-AD79-4C3D-B937-27A57894ADA7}"/>
          </ac:picMkLst>
        </pc:picChg>
        <pc:picChg chg="add mod">
          <ac:chgData name="Secondo Brunelli" userId="1361646665bb41ba" providerId="LiveId" clId="{DBD52CD4-EF8D-487B-B6E6-7FFE306C4AF8}" dt="2021-10-19T12:40:32.393" v="632" actId="1076"/>
          <ac:picMkLst>
            <pc:docMk/>
            <pc:sldMk cId="1139626126" sldId="354"/>
            <ac:picMk id="9220" creationId="{5CACD1AA-7A6E-40CE-84D4-2BE04A3F2552}"/>
          </ac:picMkLst>
        </pc:picChg>
      </pc:sldChg>
      <pc:sldChg chg="addSp delSp modSp new">
        <pc:chgData name="Secondo Brunelli" userId="1361646665bb41ba" providerId="LiveId" clId="{DBD52CD4-EF8D-487B-B6E6-7FFE306C4AF8}" dt="2021-10-19T13:11:46.026" v="821" actId="1076"/>
        <pc:sldMkLst>
          <pc:docMk/>
          <pc:sldMk cId="1142361380" sldId="354"/>
        </pc:sldMkLst>
        <pc:spChg chg="del">
          <ac:chgData name="Secondo Brunelli" userId="1361646665bb41ba" providerId="LiveId" clId="{DBD52CD4-EF8D-487B-B6E6-7FFE306C4AF8}" dt="2021-10-19T13:11:43.196" v="820"/>
          <ac:spMkLst>
            <pc:docMk/>
            <pc:sldMk cId="1142361380" sldId="354"/>
            <ac:spMk id="3" creationId="{A8DB6101-A131-46A5-8DC2-742E77D96831}"/>
          </ac:spMkLst>
        </pc:spChg>
        <pc:picChg chg="add mod">
          <ac:chgData name="Secondo Brunelli" userId="1361646665bb41ba" providerId="LiveId" clId="{DBD52CD4-EF8D-487B-B6E6-7FFE306C4AF8}" dt="2021-10-19T13:11:46.026" v="821" actId="1076"/>
          <ac:picMkLst>
            <pc:docMk/>
            <pc:sldMk cId="1142361380" sldId="354"/>
            <ac:picMk id="3074" creationId="{4A299E8D-D6D4-45CC-849C-59155F5B4EDD}"/>
          </ac:picMkLst>
        </pc:picChg>
      </pc:sldChg>
      <pc:sldChg chg="addSp delSp modSp new del mod ord">
        <pc:chgData name="Secondo Brunelli" userId="1361646665bb41ba" providerId="LiveId" clId="{DBD52CD4-EF8D-487B-B6E6-7FFE306C4AF8}" dt="2021-10-19T12:48:01.587" v="679" actId="47"/>
        <pc:sldMkLst>
          <pc:docMk/>
          <pc:sldMk cId="264208277" sldId="355"/>
        </pc:sldMkLst>
        <pc:spChg chg="mod">
          <ac:chgData name="Secondo Brunelli" userId="1361646665bb41ba" providerId="LiveId" clId="{DBD52CD4-EF8D-487B-B6E6-7FFE306C4AF8}" dt="2021-10-19T12:02:27.665" v="244" actId="20577"/>
          <ac:spMkLst>
            <pc:docMk/>
            <pc:sldMk cId="264208277" sldId="355"/>
            <ac:spMk id="2" creationId="{1641706C-E3F8-462F-8298-59A24F374E5F}"/>
          </ac:spMkLst>
        </pc:spChg>
        <pc:spChg chg="del">
          <ac:chgData name="Secondo Brunelli" userId="1361646665bb41ba" providerId="LiveId" clId="{DBD52CD4-EF8D-487B-B6E6-7FFE306C4AF8}" dt="2021-10-19T12:01:25.498" v="222"/>
          <ac:spMkLst>
            <pc:docMk/>
            <pc:sldMk cId="264208277" sldId="355"/>
            <ac:spMk id="3" creationId="{221484C3-5250-48A2-89BB-1F44B4BD9CD1}"/>
          </ac:spMkLst>
        </pc:spChg>
        <pc:picChg chg="add mod">
          <ac:chgData name="Secondo Brunelli" userId="1361646665bb41ba" providerId="LiveId" clId="{DBD52CD4-EF8D-487B-B6E6-7FFE306C4AF8}" dt="2021-10-19T12:02:33.045" v="245" actId="1076"/>
          <ac:picMkLst>
            <pc:docMk/>
            <pc:sldMk cId="264208277" sldId="355"/>
            <ac:picMk id="10242" creationId="{2467CCAE-A77B-4BB2-B729-D9A962E48B06}"/>
          </ac:picMkLst>
        </pc:picChg>
      </pc:sldChg>
      <pc:sldChg chg="addSp delSp modSp new mod">
        <pc:chgData name="Secondo Brunelli" userId="1361646665bb41ba" providerId="LiveId" clId="{DBD52CD4-EF8D-487B-B6E6-7FFE306C4AF8}" dt="2021-10-19T13:13:01.413" v="827" actId="14100"/>
        <pc:sldMkLst>
          <pc:docMk/>
          <pc:sldMk cId="2228361368" sldId="355"/>
        </pc:sldMkLst>
        <pc:spChg chg="mod">
          <ac:chgData name="Secondo Brunelli" userId="1361646665bb41ba" providerId="LiveId" clId="{DBD52CD4-EF8D-487B-B6E6-7FFE306C4AF8}" dt="2021-10-19T13:13:01.413" v="827" actId="14100"/>
          <ac:spMkLst>
            <pc:docMk/>
            <pc:sldMk cId="2228361368" sldId="355"/>
            <ac:spMk id="2" creationId="{F966E16E-AAE5-4B71-A948-61DFF8C0874E}"/>
          </ac:spMkLst>
        </pc:spChg>
        <pc:spChg chg="del">
          <ac:chgData name="Secondo Brunelli" userId="1361646665bb41ba" providerId="LiveId" clId="{DBD52CD4-EF8D-487B-B6E6-7FFE306C4AF8}" dt="2021-10-19T13:12:36.761" v="823"/>
          <ac:spMkLst>
            <pc:docMk/>
            <pc:sldMk cId="2228361368" sldId="355"/>
            <ac:spMk id="3" creationId="{12B6C64C-B41D-4D68-A75D-C96287B9ADE0}"/>
          </ac:spMkLst>
        </pc:spChg>
        <pc:picChg chg="add mod">
          <ac:chgData name="Secondo Brunelli" userId="1361646665bb41ba" providerId="LiveId" clId="{DBD52CD4-EF8D-487B-B6E6-7FFE306C4AF8}" dt="2021-10-19T13:12:51.146" v="826" actId="1076"/>
          <ac:picMkLst>
            <pc:docMk/>
            <pc:sldMk cId="2228361368" sldId="355"/>
            <ac:picMk id="4098" creationId="{14E8E7F1-CBC3-40D4-A013-5A96D47A62B6}"/>
          </ac:picMkLst>
        </pc:picChg>
      </pc:sldChg>
      <pc:sldChg chg="addSp delSp modSp new del mod ord">
        <pc:chgData name="Secondo Brunelli" userId="1361646665bb41ba" providerId="LiveId" clId="{DBD52CD4-EF8D-487B-B6E6-7FFE306C4AF8}" dt="2021-10-19T12:48:01.587" v="679" actId="47"/>
        <pc:sldMkLst>
          <pc:docMk/>
          <pc:sldMk cId="4029913391" sldId="356"/>
        </pc:sldMkLst>
        <pc:spChg chg="mod">
          <ac:chgData name="Secondo Brunelli" userId="1361646665bb41ba" providerId="LiveId" clId="{DBD52CD4-EF8D-487B-B6E6-7FFE306C4AF8}" dt="2021-10-19T12:03:45.905" v="269" actId="20577"/>
          <ac:spMkLst>
            <pc:docMk/>
            <pc:sldMk cId="4029913391" sldId="356"/>
            <ac:spMk id="2" creationId="{B809B888-170B-449A-820D-65707F5A790F}"/>
          </ac:spMkLst>
        </pc:spChg>
        <pc:spChg chg="del">
          <ac:chgData name="Secondo Brunelli" userId="1361646665bb41ba" providerId="LiveId" clId="{DBD52CD4-EF8D-487B-B6E6-7FFE306C4AF8}" dt="2021-10-19T12:03:00.025" v="247"/>
          <ac:spMkLst>
            <pc:docMk/>
            <pc:sldMk cId="4029913391" sldId="356"/>
            <ac:spMk id="3" creationId="{BBF0F07D-026B-4D3A-B94D-119BDD7D7520}"/>
          </ac:spMkLst>
        </pc:spChg>
        <pc:picChg chg="add mod">
          <ac:chgData name="Secondo Brunelli" userId="1361646665bb41ba" providerId="LiveId" clId="{DBD52CD4-EF8D-487B-B6E6-7FFE306C4AF8}" dt="2021-10-19T12:28:24.899" v="495" actId="1076"/>
          <ac:picMkLst>
            <pc:docMk/>
            <pc:sldMk cId="4029913391" sldId="356"/>
            <ac:picMk id="11266" creationId="{32A10068-F328-48A8-8EDD-4FCAFF8359EA}"/>
          </ac:picMkLst>
        </pc:picChg>
      </pc:sldChg>
      <pc:sldChg chg="addSp delSp modSp new del mod ord">
        <pc:chgData name="Secondo Brunelli" userId="1361646665bb41ba" providerId="LiveId" clId="{DBD52CD4-EF8D-487B-B6E6-7FFE306C4AF8}" dt="2021-10-19T12:48:01.587" v="679" actId="47"/>
        <pc:sldMkLst>
          <pc:docMk/>
          <pc:sldMk cId="1456775143" sldId="357"/>
        </pc:sldMkLst>
        <pc:spChg chg="mod">
          <ac:chgData name="Secondo Brunelli" userId="1361646665bb41ba" providerId="LiveId" clId="{DBD52CD4-EF8D-487B-B6E6-7FFE306C4AF8}" dt="2021-10-19T12:05:09.460" v="278" actId="14100"/>
          <ac:spMkLst>
            <pc:docMk/>
            <pc:sldMk cId="1456775143" sldId="357"/>
            <ac:spMk id="2" creationId="{31ACED94-88EF-4CE2-B6DF-B2461F67B91A}"/>
          </ac:spMkLst>
        </pc:spChg>
        <pc:spChg chg="del">
          <ac:chgData name="Secondo Brunelli" userId="1361646665bb41ba" providerId="LiveId" clId="{DBD52CD4-EF8D-487B-B6E6-7FFE306C4AF8}" dt="2021-10-19T12:04:27.212" v="271"/>
          <ac:spMkLst>
            <pc:docMk/>
            <pc:sldMk cId="1456775143" sldId="357"/>
            <ac:spMk id="3" creationId="{ABBEBFDD-B238-4E26-8FA7-71499842062F}"/>
          </ac:spMkLst>
        </pc:spChg>
        <pc:picChg chg="add mod">
          <ac:chgData name="Secondo Brunelli" userId="1361646665bb41ba" providerId="LiveId" clId="{DBD52CD4-EF8D-487B-B6E6-7FFE306C4AF8}" dt="2021-10-19T12:04:37.169" v="274" actId="1076"/>
          <ac:picMkLst>
            <pc:docMk/>
            <pc:sldMk cId="1456775143" sldId="357"/>
            <ac:picMk id="12290" creationId="{4B90DEA0-364A-412C-AC40-FC22613129D6}"/>
          </ac:picMkLst>
        </pc:picChg>
      </pc:sldChg>
      <pc:sldChg chg="addSp delSp modSp new del mod">
        <pc:chgData name="Secondo Brunelli" userId="1361646665bb41ba" providerId="LiveId" clId="{DBD52CD4-EF8D-487B-B6E6-7FFE306C4AF8}" dt="2021-10-19T12:37:50.095" v="629" actId="47"/>
        <pc:sldMkLst>
          <pc:docMk/>
          <pc:sldMk cId="1133570071" sldId="358"/>
        </pc:sldMkLst>
        <pc:spChg chg="mod">
          <ac:chgData name="Secondo Brunelli" userId="1361646665bb41ba" providerId="LiveId" clId="{DBD52CD4-EF8D-487B-B6E6-7FFE306C4AF8}" dt="2021-10-19T12:08:16.258" v="347" actId="20577"/>
          <ac:spMkLst>
            <pc:docMk/>
            <pc:sldMk cId="1133570071" sldId="358"/>
            <ac:spMk id="2" creationId="{BAA1D9D6-D9FA-4326-BB7F-47652E190264}"/>
          </ac:spMkLst>
        </pc:spChg>
        <pc:spChg chg="del">
          <ac:chgData name="Secondo Brunelli" userId="1361646665bb41ba" providerId="LiveId" clId="{DBD52CD4-EF8D-487B-B6E6-7FFE306C4AF8}" dt="2021-10-19T12:06:46.258" v="280"/>
          <ac:spMkLst>
            <pc:docMk/>
            <pc:sldMk cId="1133570071" sldId="358"/>
            <ac:spMk id="3" creationId="{DD78C63C-F1CE-43B3-BA22-42F7D4F2DEED}"/>
          </ac:spMkLst>
        </pc:spChg>
        <pc:spChg chg="add mod">
          <ac:chgData name="Secondo Brunelli" userId="1361646665bb41ba" providerId="LiveId" clId="{DBD52CD4-EF8D-487B-B6E6-7FFE306C4AF8}" dt="2021-10-19T12:36:30.113" v="561" actId="21"/>
          <ac:spMkLst>
            <pc:docMk/>
            <pc:sldMk cId="1133570071" sldId="358"/>
            <ac:spMk id="4" creationId="{7915118B-50FF-4F91-831B-3E6B37CCFB45}"/>
          </ac:spMkLst>
        </pc:spChg>
        <pc:picChg chg="add del mod">
          <ac:chgData name="Secondo Brunelli" userId="1361646665bb41ba" providerId="LiveId" clId="{DBD52CD4-EF8D-487B-B6E6-7FFE306C4AF8}" dt="2021-10-19T12:36:30.113" v="561" actId="21"/>
          <ac:picMkLst>
            <pc:docMk/>
            <pc:sldMk cId="1133570071" sldId="358"/>
            <ac:picMk id="13314" creationId="{9D510217-70CC-49D6-A1B0-DD3D0D35DA63}"/>
          </ac:picMkLst>
        </pc:picChg>
      </pc:sldChg>
      <pc:sldChg chg="addSp delSp modSp new del mod">
        <pc:chgData name="Secondo Brunelli" userId="1361646665bb41ba" providerId="LiveId" clId="{DBD52CD4-EF8D-487B-B6E6-7FFE306C4AF8}" dt="2021-10-19T12:48:01.587" v="679" actId="47"/>
        <pc:sldMkLst>
          <pc:docMk/>
          <pc:sldMk cId="1916096890" sldId="359"/>
        </pc:sldMkLst>
        <pc:spChg chg="mod">
          <ac:chgData name="Secondo Brunelli" userId="1361646665bb41ba" providerId="LiveId" clId="{DBD52CD4-EF8D-487B-B6E6-7FFE306C4AF8}" dt="2021-10-19T12:09:07.812" v="371" actId="14100"/>
          <ac:spMkLst>
            <pc:docMk/>
            <pc:sldMk cId="1916096890" sldId="359"/>
            <ac:spMk id="2" creationId="{4BEAF227-14E3-46A6-B345-7B76A2512978}"/>
          </ac:spMkLst>
        </pc:spChg>
        <pc:spChg chg="del">
          <ac:chgData name="Secondo Brunelli" userId="1361646665bb41ba" providerId="LiveId" clId="{DBD52CD4-EF8D-487B-B6E6-7FFE306C4AF8}" dt="2021-10-19T12:08:25.227" v="349"/>
          <ac:spMkLst>
            <pc:docMk/>
            <pc:sldMk cId="1916096890" sldId="359"/>
            <ac:spMk id="3" creationId="{49936031-244E-4CD6-B3B9-879688196A0F}"/>
          </ac:spMkLst>
        </pc:spChg>
        <pc:picChg chg="add mod">
          <ac:chgData name="Secondo Brunelli" userId="1361646665bb41ba" providerId="LiveId" clId="{DBD52CD4-EF8D-487B-B6E6-7FFE306C4AF8}" dt="2021-10-19T12:08:31.044" v="351" actId="14100"/>
          <ac:picMkLst>
            <pc:docMk/>
            <pc:sldMk cId="1916096890" sldId="359"/>
            <ac:picMk id="14338" creationId="{5E710D9D-1EA5-40FC-B46B-34DFCFD938ED}"/>
          </ac:picMkLst>
        </pc:picChg>
      </pc:sldChg>
      <pc:sldChg chg="addSp delSp modSp new del ord">
        <pc:chgData name="Secondo Brunelli" userId="1361646665bb41ba" providerId="LiveId" clId="{DBD52CD4-EF8D-487B-B6E6-7FFE306C4AF8}" dt="2021-10-19T12:48:01.587" v="679" actId="47"/>
        <pc:sldMkLst>
          <pc:docMk/>
          <pc:sldMk cId="4000026591" sldId="360"/>
        </pc:sldMkLst>
        <pc:spChg chg="del">
          <ac:chgData name="Secondo Brunelli" userId="1361646665bb41ba" providerId="LiveId" clId="{DBD52CD4-EF8D-487B-B6E6-7FFE306C4AF8}" dt="2021-10-19T12:13:27.587" v="373"/>
          <ac:spMkLst>
            <pc:docMk/>
            <pc:sldMk cId="4000026591" sldId="360"/>
            <ac:spMk id="3" creationId="{046608DA-C97E-48E8-8E7C-64BC28CA2D62}"/>
          </ac:spMkLst>
        </pc:spChg>
        <pc:picChg chg="add mod">
          <ac:chgData name="Secondo Brunelli" userId="1361646665bb41ba" providerId="LiveId" clId="{DBD52CD4-EF8D-487B-B6E6-7FFE306C4AF8}" dt="2021-10-19T12:13:34.040" v="375" actId="14100"/>
          <ac:picMkLst>
            <pc:docMk/>
            <pc:sldMk cId="4000026591" sldId="360"/>
            <ac:picMk id="15362" creationId="{58B40EE6-B264-443E-9966-10618F20A471}"/>
          </ac:picMkLst>
        </pc:picChg>
      </pc:sldChg>
      <pc:sldChg chg="addSp delSp modSp new del ord">
        <pc:chgData name="Secondo Brunelli" userId="1361646665bb41ba" providerId="LiveId" clId="{DBD52CD4-EF8D-487B-B6E6-7FFE306C4AF8}" dt="2021-10-19T12:48:01.587" v="679" actId="47"/>
        <pc:sldMkLst>
          <pc:docMk/>
          <pc:sldMk cId="604045789" sldId="361"/>
        </pc:sldMkLst>
        <pc:spChg chg="del">
          <ac:chgData name="Secondo Brunelli" userId="1361646665bb41ba" providerId="LiveId" clId="{DBD52CD4-EF8D-487B-B6E6-7FFE306C4AF8}" dt="2021-10-19T12:15:23.803" v="377"/>
          <ac:spMkLst>
            <pc:docMk/>
            <pc:sldMk cId="604045789" sldId="361"/>
            <ac:spMk id="3" creationId="{EED5B461-DFA5-4D3C-AE15-6A5694D3F324}"/>
          </ac:spMkLst>
        </pc:spChg>
        <pc:picChg chg="add mod">
          <ac:chgData name="Secondo Brunelli" userId="1361646665bb41ba" providerId="LiveId" clId="{DBD52CD4-EF8D-487B-B6E6-7FFE306C4AF8}" dt="2021-10-19T12:15:38.651" v="380" actId="14100"/>
          <ac:picMkLst>
            <pc:docMk/>
            <pc:sldMk cId="604045789" sldId="361"/>
            <ac:picMk id="16386" creationId="{8CCA20BD-DC54-46D2-BA18-BB43DC2DDE1A}"/>
          </ac:picMkLst>
        </pc:picChg>
      </pc:sldChg>
      <pc:sldChg chg="addSp delSp modSp new del ord">
        <pc:chgData name="Secondo Brunelli" userId="1361646665bb41ba" providerId="LiveId" clId="{DBD52CD4-EF8D-487B-B6E6-7FFE306C4AF8}" dt="2021-10-19T12:48:01.587" v="679" actId="47"/>
        <pc:sldMkLst>
          <pc:docMk/>
          <pc:sldMk cId="3939502284" sldId="362"/>
        </pc:sldMkLst>
        <pc:spChg chg="del">
          <ac:chgData name="Secondo Brunelli" userId="1361646665bb41ba" providerId="LiveId" clId="{DBD52CD4-EF8D-487B-B6E6-7FFE306C4AF8}" dt="2021-10-19T12:16:31.681" v="382"/>
          <ac:spMkLst>
            <pc:docMk/>
            <pc:sldMk cId="3939502284" sldId="362"/>
            <ac:spMk id="3" creationId="{1578CDBB-F0AF-4330-8749-B4F38F1F97DF}"/>
          </ac:spMkLst>
        </pc:spChg>
        <pc:picChg chg="add mod">
          <ac:chgData name="Secondo Brunelli" userId="1361646665bb41ba" providerId="LiveId" clId="{DBD52CD4-EF8D-487B-B6E6-7FFE306C4AF8}" dt="2021-10-19T12:16:38.035" v="384" actId="14100"/>
          <ac:picMkLst>
            <pc:docMk/>
            <pc:sldMk cId="3939502284" sldId="362"/>
            <ac:picMk id="17410" creationId="{A4C81DB4-ADC7-42BA-B669-A2C16FD11DE8}"/>
          </ac:picMkLst>
        </pc:picChg>
      </pc:sldChg>
      <pc:sldChg chg="addSp delSp modSp new del mod">
        <pc:chgData name="Secondo Brunelli" userId="1361646665bb41ba" providerId="LiveId" clId="{DBD52CD4-EF8D-487B-B6E6-7FFE306C4AF8}" dt="2021-10-19T12:48:01.587" v="679" actId="47"/>
        <pc:sldMkLst>
          <pc:docMk/>
          <pc:sldMk cId="1063259153" sldId="363"/>
        </pc:sldMkLst>
        <pc:spChg chg="mod">
          <ac:chgData name="Secondo Brunelli" userId="1361646665bb41ba" providerId="LiveId" clId="{DBD52CD4-EF8D-487B-B6E6-7FFE306C4AF8}" dt="2021-10-19T12:37:29.013" v="628" actId="14100"/>
          <ac:spMkLst>
            <pc:docMk/>
            <pc:sldMk cId="1063259153" sldId="363"/>
            <ac:spMk id="2" creationId="{CC9175DF-1E56-49BE-A9A2-53A535970889}"/>
          </ac:spMkLst>
        </pc:spChg>
        <pc:spChg chg="del">
          <ac:chgData name="Secondo Brunelli" userId="1361646665bb41ba" providerId="LiveId" clId="{DBD52CD4-EF8D-487B-B6E6-7FFE306C4AF8}" dt="2021-10-19T12:36:35.214" v="562"/>
          <ac:spMkLst>
            <pc:docMk/>
            <pc:sldMk cId="1063259153" sldId="363"/>
            <ac:spMk id="3" creationId="{6D340A53-0D4F-4BF7-A5F0-5F4AA3E70873}"/>
          </ac:spMkLst>
        </pc:spChg>
        <pc:picChg chg="add mod">
          <ac:chgData name="Secondo Brunelli" userId="1361646665bb41ba" providerId="LiveId" clId="{DBD52CD4-EF8D-487B-B6E6-7FFE306C4AF8}" dt="2021-10-19T12:36:41.610" v="564" actId="14100"/>
          <ac:picMkLst>
            <pc:docMk/>
            <pc:sldMk cId="1063259153" sldId="363"/>
            <ac:picMk id="4" creationId="{CAE9945F-4872-4B2B-AEAF-2E6AE1093B02}"/>
          </ac:picMkLst>
        </pc:picChg>
      </pc:sldChg>
    </pc:docChg>
  </pc:docChgLst>
  <pc:docChgLst>
    <pc:chgData name="Secondo Brunelli" userId="1361646665bb41ba" providerId="LiveId" clId="{F428A584-9F93-4678-8CA2-DE5E00DF1EE0}"/>
    <pc:docChg chg="custSel addSld modSld">
      <pc:chgData name="Secondo Brunelli" userId="1361646665bb41ba" providerId="LiveId" clId="{F428A584-9F93-4678-8CA2-DE5E00DF1EE0}" dt="2021-10-21T08:01:37.611" v="135" actId="115"/>
      <pc:docMkLst>
        <pc:docMk/>
      </pc:docMkLst>
      <pc:sldChg chg="modSp mod">
        <pc:chgData name="Secondo Brunelli" userId="1361646665bb41ba" providerId="LiveId" clId="{F428A584-9F93-4678-8CA2-DE5E00DF1EE0}" dt="2021-10-21T07:44:03.718" v="50" actId="14100"/>
        <pc:sldMkLst>
          <pc:docMk/>
          <pc:sldMk cId="248425981" sldId="274"/>
        </pc:sldMkLst>
        <pc:spChg chg="mod">
          <ac:chgData name="Secondo Brunelli" userId="1361646665bb41ba" providerId="LiveId" clId="{F428A584-9F93-4678-8CA2-DE5E00DF1EE0}" dt="2021-10-21T07:44:03.718" v="50" actId="14100"/>
          <ac:spMkLst>
            <pc:docMk/>
            <pc:sldMk cId="248425981" sldId="274"/>
            <ac:spMk id="2" creationId="{00000000-0000-0000-0000-000000000000}"/>
          </ac:spMkLst>
        </pc:spChg>
        <pc:picChg chg="mod">
          <ac:chgData name="Secondo Brunelli" userId="1361646665bb41ba" providerId="LiveId" clId="{F428A584-9F93-4678-8CA2-DE5E00DF1EE0}" dt="2021-10-21T07:43:32.753" v="45" actId="14100"/>
          <ac:picMkLst>
            <pc:docMk/>
            <pc:sldMk cId="248425981" sldId="274"/>
            <ac:picMk id="4" creationId="{00000000-0000-0000-0000-000000000000}"/>
          </ac:picMkLst>
        </pc:picChg>
      </pc:sldChg>
      <pc:sldChg chg="modSp mod">
        <pc:chgData name="Secondo Brunelli" userId="1361646665bb41ba" providerId="LiveId" clId="{F428A584-9F93-4678-8CA2-DE5E00DF1EE0}" dt="2021-10-21T07:45:42.205" v="63" actId="1076"/>
        <pc:sldMkLst>
          <pc:docMk/>
          <pc:sldMk cId="1512732855" sldId="275"/>
        </pc:sldMkLst>
        <pc:spChg chg="mod">
          <ac:chgData name="Secondo Brunelli" userId="1361646665bb41ba" providerId="LiveId" clId="{F428A584-9F93-4678-8CA2-DE5E00DF1EE0}" dt="2021-10-21T07:45:28.742" v="61" actId="255"/>
          <ac:spMkLst>
            <pc:docMk/>
            <pc:sldMk cId="1512732855" sldId="275"/>
            <ac:spMk id="2" creationId="{00000000-0000-0000-0000-000000000000}"/>
          </ac:spMkLst>
        </pc:spChg>
        <pc:picChg chg="mod">
          <ac:chgData name="Secondo Brunelli" userId="1361646665bb41ba" providerId="LiveId" clId="{F428A584-9F93-4678-8CA2-DE5E00DF1EE0}" dt="2021-10-21T07:45:42.205" v="63" actId="1076"/>
          <ac:picMkLst>
            <pc:docMk/>
            <pc:sldMk cId="1512732855" sldId="275"/>
            <ac:picMk id="4" creationId="{00000000-0000-0000-0000-000000000000}"/>
          </ac:picMkLst>
        </pc:picChg>
      </pc:sldChg>
      <pc:sldChg chg="modSp mod">
        <pc:chgData name="Secondo Brunelli" userId="1361646665bb41ba" providerId="LiveId" clId="{F428A584-9F93-4678-8CA2-DE5E00DF1EE0}" dt="2021-10-21T07:51:37.601" v="100" actId="20577"/>
        <pc:sldMkLst>
          <pc:docMk/>
          <pc:sldMk cId="2926582731" sldId="279"/>
        </pc:sldMkLst>
        <pc:spChg chg="mod">
          <ac:chgData name="Secondo Brunelli" userId="1361646665bb41ba" providerId="LiveId" clId="{F428A584-9F93-4678-8CA2-DE5E00DF1EE0}" dt="2021-10-21T07:51:37.601" v="100" actId="20577"/>
          <ac:spMkLst>
            <pc:docMk/>
            <pc:sldMk cId="2926582731" sldId="279"/>
            <ac:spMk id="2" creationId="{00000000-0000-0000-0000-000000000000}"/>
          </ac:spMkLst>
        </pc:spChg>
        <pc:picChg chg="mod">
          <ac:chgData name="Secondo Brunelli" userId="1361646665bb41ba" providerId="LiveId" clId="{F428A584-9F93-4678-8CA2-DE5E00DF1EE0}" dt="2021-10-21T07:50:43.929" v="78" actId="14100"/>
          <ac:picMkLst>
            <pc:docMk/>
            <pc:sldMk cId="2926582731" sldId="279"/>
            <ac:picMk id="4" creationId="{00000000-0000-0000-0000-000000000000}"/>
          </ac:picMkLst>
        </pc:picChg>
      </pc:sldChg>
      <pc:sldChg chg="modSp mod">
        <pc:chgData name="Secondo Brunelli" userId="1361646665bb41ba" providerId="LiveId" clId="{F428A584-9F93-4678-8CA2-DE5E00DF1EE0}" dt="2021-10-21T07:54:59.658" v="112" actId="20577"/>
        <pc:sldMkLst>
          <pc:docMk/>
          <pc:sldMk cId="426332562" sldId="284"/>
        </pc:sldMkLst>
        <pc:spChg chg="mod">
          <ac:chgData name="Secondo Brunelli" userId="1361646665bb41ba" providerId="LiveId" clId="{F428A584-9F93-4678-8CA2-DE5E00DF1EE0}" dt="2021-10-21T07:54:59.658" v="112" actId="20577"/>
          <ac:spMkLst>
            <pc:docMk/>
            <pc:sldMk cId="426332562" sldId="284"/>
            <ac:spMk id="2" creationId="{00000000-0000-0000-0000-000000000000}"/>
          </ac:spMkLst>
        </pc:spChg>
        <pc:picChg chg="mod">
          <ac:chgData name="Secondo Brunelli" userId="1361646665bb41ba" providerId="LiveId" clId="{F428A584-9F93-4678-8CA2-DE5E00DF1EE0}" dt="2021-10-21T07:53:09.348" v="101" actId="1076"/>
          <ac:picMkLst>
            <pc:docMk/>
            <pc:sldMk cId="426332562" sldId="284"/>
            <ac:picMk id="4" creationId="{00000000-0000-0000-0000-000000000000}"/>
          </ac:picMkLst>
        </pc:picChg>
      </pc:sldChg>
      <pc:sldChg chg="modSp mod">
        <pc:chgData name="Secondo Brunelli" userId="1361646665bb41ba" providerId="LiveId" clId="{F428A584-9F93-4678-8CA2-DE5E00DF1EE0}" dt="2021-10-21T08:01:37.611" v="135" actId="115"/>
        <pc:sldMkLst>
          <pc:docMk/>
          <pc:sldMk cId="3847396163" sldId="286"/>
        </pc:sldMkLst>
        <pc:spChg chg="mod">
          <ac:chgData name="Secondo Brunelli" userId="1361646665bb41ba" providerId="LiveId" clId="{F428A584-9F93-4678-8CA2-DE5E00DF1EE0}" dt="2021-10-21T08:01:37.611" v="135" actId="115"/>
          <ac:spMkLst>
            <pc:docMk/>
            <pc:sldMk cId="3847396163" sldId="286"/>
            <ac:spMk id="2" creationId="{00000000-0000-0000-0000-000000000000}"/>
          </ac:spMkLst>
        </pc:spChg>
        <pc:picChg chg="mod">
          <ac:chgData name="Secondo Brunelli" userId="1361646665bb41ba" providerId="LiveId" clId="{F428A584-9F93-4678-8CA2-DE5E00DF1EE0}" dt="2021-10-21T08:00:29.839" v="120" actId="1076"/>
          <ac:picMkLst>
            <pc:docMk/>
            <pc:sldMk cId="3847396163" sldId="286"/>
            <ac:picMk id="4" creationId="{00000000-0000-0000-0000-000000000000}"/>
          </ac:picMkLst>
        </pc:picChg>
      </pc:sldChg>
      <pc:sldChg chg="modSp mod">
        <pc:chgData name="Secondo Brunelli" userId="1361646665bb41ba" providerId="LiveId" clId="{F428A584-9F93-4678-8CA2-DE5E00DF1EE0}" dt="2021-10-21T07:56:53.084" v="119" actId="14100"/>
        <pc:sldMkLst>
          <pc:docMk/>
          <pc:sldMk cId="1713418631" sldId="287"/>
        </pc:sldMkLst>
        <pc:spChg chg="mod">
          <ac:chgData name="Secondo Brunelli" userId="1361646665bb41ba" providerId="LiveId" clId="{F428A584-9F93-4678-8CA2-DE5E00DF1EE0}" dt="2021-10-21T07:56:53.084" v="119" actId="14100"/>
          <ac:spMkLst>
            <pc:docMk/>
            <pc:sldMk cId="1713418631" sldId="287"/>
            <ac:spMk id="2" creationId="{00000000-0000-0000-0000-000000000000}"/>
          </ac:spMkLst>
        </pc:spChg>
        <pc:picChg chg="mod">
          <ac:chgData name="Secondo Brunelli" userId="1361646665bb41ba" providerId="LiveId" clId="{F428A584-9F93-4678-8CA2-DE5E00DF1EE0}" dt="2021-10-21T07:55:44.739" v="113" actId="1076"/>
          <ac:picMkLst>
            <pc:docMk/>
            <pc:sldMk cId="1713418631" sldId="287"/>
            <ac:picMk id="4" creationId="{00000000-0000-0000-0000-000000000000}"/>
          </ac:picMkLst>
        </pc:picChg>
      </pc:sldChg>
      <pc:sldChg chg="modSp mod">
        <pc:chgData name="Secondo Brunelli" userId="1361646665bb41ba" providerId="LiveId" clId="{F428A584-9F93-4678-8CA2-DE5E00DF1EE0}" dt="2021-10-21T06:29:02.874" v="35" actId="6549"/>
        <pc:sldMkLst>
          <pc:docMk/>
          <pc:sldMk cId="3500457011" sldId="320"/>
        </pc:sldMkLst>
        <pc:spChg chg="mod">
          <ac:chgData name="Secondo Brunelli" userId="1361646665bb41ba" providerId="LiveId" clId="{F428A584-9F93-4678-8CA2-DE5E00DF1EE0}" dt="2021-10-21T06:29:02.874" v="35" actId="6549"/>
          <ac:spMkLst>
            <pc:docMk/>
            <pc:sldMk cId="3500457011" sldId="320"/>
            <ac:spMk id="3" creationId="{630C2FA9-B707-4AB1-8340-772A36801225}"/>
          </ac:spMkLst>
        </pc:spChg>
      </pc:sldChg>
      <pc:sldChg chg="addSp delSp modSp new mod">
        <pc:chgData name="Secondo Brunelli" userId="1361646665bb41ba" providerId="LiveId" clId="{F428A584-9F93-4678-8CA2-DE5E00DF1EE0}" dt="2021-10-21T07:42:13.902" v="43" actId="14100"/>
        <pc:sldMkLst>
          <pc:docMk/>
          <pc:sldMk cId="1848812122" sldId="356"/>
        </pc:sldMkLst>
        <pc:spChg chg="mod">
          <ac:chgData name="Secondo Brunelli" userId="1361646665bb41ba" providerId="LiveId" clId="{F428A584-9F93-4678-8CA2-DE5E00DF1EE0}" dt="2021-10-21T07:42:13.902" v="43" actId="14100"/>
          <ac:spMkLst>
            <pc:docMk/>
            <pc:sldMk cId="1848812122" sldId="356"/>
            <ac:spMk id="2" creationId="{808C7CBD-614E-4732-928C-43ED630B785A}"/>
          </ac:spMkLst>
        </pc:spChg>
        <pc:spChg chg="del">
          <ac:chgData name="Secondo Brunelli" userId="1361646665bb41ba" providerId="LiveId" clId="{F428A584-9F93-4678-8CA2-DE5E00DF1EE0}" dt="2021-10-21T07:41:27.013" v="37"/>
          <ac:spMkLst>
            <pc:docMk/>
            <pc:sldMk cId="1848812122" sldId="356"/>
            <ac:spMk id="3" creationId="{794CFC25-3A07-43A0-9119-89E4B29F6857}"/>
          </ac:spMkLst>
        </pc:spChg>
        <pc:picChg chg="add mod">
          <ac:chgData name="Secondo Brunelli" userId="1361646665bb41ba" providerId="LiveId" clId="{F428A584-9F93-4678-8CA2-DE5E00DF1EE0}" dt="2021-10-21T07:41:36.225" v="39" actId="14100"/>
          <ac:picMkLst>
            <pc:docMk/>
            <pc:sldMk cId="1848812122" sldId="356"/>
            <ac:picMk id="1026" creationId="{F86C3F7D-3E08-442A-9C83-D7C4FC2606BE}"/>
          </ac:picMkLst>
        </pc:picChg>
      </pc:sldChg>
      <pc:sldChg chg="addSp delSp modSp new mod">
        <pc:chgData name="Secondo Brunelli" userId="1361646665bb41ba" providerId="LiveId" clId="{F428A584-9F93-4678-8CA2-DE5E00DF1EE0}" dt="2021-10-21T07:49:49.716" v="76" actId="20577"/>
        <pc:sldMkLst>
          <pc:docMk/>
          <pc:sldMk cId="1130912120" sldId="357"/>
        </pc:sldMkLst>
        <pc:spChg chg="mod">
          <ac:chgData name="Secondo Brunelli" userId="1361646665bb41ba" providerId="LiveId" clId="{F428A584-9F93-4678-8CA2-DE5E00DF1EE0}" dt="2021-10-21T07:49:49.716" v="76" actId="20577"/>
          <ac:spMkLst>
            <pc:docMk/>
            <pc:sldMk cId="1130912120" sldId="357"/>
            <ac:spMk id="2" creationId="{CA722DD7-4566-479B-B2DC-232C5C77328B}"/>
          </ac:spMkLst>
        </pc:spChg>
        <pc:spChg chg="del">
          <ac:chgData name="Secondo Brunelli" userId="1361646665bb41ba" providerId="LiveId" clId="{F428A584-9F93-4678-8CA2-DE5E00DF1EE0}" dt="2021-10-21T07:47:48.405" v="65"/>
          <ac:spMkLst>
            <pc:docMk/>
            <pc:sldMk cId="1130912120" sldId="357"/>
            <ac:spMk id="3" creationId="{B523AEB0-2CB3-4292-A26B-6F154B64C169}"/>
          </ac:spMkLst>
        </pc:spChg>
        <pc:picChg chg="add mod">
          <ac:chgData name="Secondo Brunelli" userId="1361646665bb41ba" providerId="LiveId" clId="{F428A584-9F93-4678-8CA2-DE5E00DF1EE0}" dt="2021-10-21T07:47:58.089" v="67" actId="14100"/>
          <ac:picMkLst>
            <pc:docMk/>
            <pc:sldMk cId="1130912120" sldId="357"/>
            <ac:picMk id="2050" creationId="{69BC5C52-C5AB-4553-BCAE-7CFC82A85436}"/>
          </ac:picMkLst>
        </pc:picChg>
      </pc:sldChg>
    </pc:docChg>
  </pc:docChgLst>
  <pc:docChgLst>
    <pc:chgData name="Secondo Brunelli" userId="1361646665bb41ba" providerId="LiveId" clId="{698F3DA4-CC05-460E-923E-F75A4BC88D66}"/>
    <pc:docChg chg="addSld delSld modSld sldOrd">
      <pc:chgData name="Secondo Brunelli" userId="1361646665bb41ba" providerId="LiveId" clId="{698F3DA4-CC05-460E-923E-F75A4BC88D66}" dt="2021-10-18T21:37:05.693" v="45"/>
      <pc:docMkLst>
        <pc:docMk/>
      </pc:docMkLst>
      <pc:sldChg chg="modSp mod">
        <pc:chgData name="Secondo Brunelli" userId="1361646665bb41ba" providerId="LiveId" clId="{698F3DA4-CC05-460E-923E-F75A4BC88D66}" dt="2021-10-18T21:24:45.158" v="21" actId="122"/>
        <pc:sldMkLst>
          <pc:docMk/>
          <pc:sldMk cId="438254325" sldId="257"/>
        </pc:sldMkLst>
        <pc:spChg chg="mod">
          <ac:chgData name="Secondo Brunelli" userId="1361646665bb41ba" providerId="LiveId" clId="{698F3DA4-CC05-460E-923E-F75A4BC88D66}" dt="2021-10-18T21:24:45.158" v="21" actId="122"/>
          <ac:spMkLst>
            <pc:docMk/>
            <pc:sldMk cId="438254325" sldId="257"/>
            <ac:spMk id="2" creationId="{65340154-CEC0-4A2F-8B93-C1952CE1C44A}"/>
          </ac:spMkLst>
        </pc:spChg>
        <pc:spChg chg="mod">
          <ac:chgData name="Secondo Brunelli" userId="1361646665bb41ba" providerId="LiveId" clId="{698F3DA4-CC05-460E-923E-F75A4BC88D66}" dt="2021-10-18T21:19:06.378" v="16" actId="14100"/>
          <ac:spMkLst>
            <pc:docMk/>
            <pc:sldMk cId="438254325" sldId="257"/>
            <ac:spMk id="3" creationId="{878F2DFA-F6DE-4BE8-AFEF-DBFACB7FDF11}"/>
          </ac:spMkLst>
        </pc:spChg>
      </pc:sldChg>
      <pc:sldChg chg="add">
        <pc:chgData name="Secondo Brunelli" userId="1361646665bb41ba" providerId="LiveId" clId="{698F3DA4-CC05-460E-923E-F75A4BC88D66}" dt="2021-10-18T21:17:03.998" v="0"/>
        <pc:sldMkLst>
          <pc:docMk/>
          <pc:sldMk cId="3157557632" sldId="258"/>
        </pc:sldMkLst>
      </pc:sldChg>
      <pc:sldChg chg="modSp add mod">
        <pc:chgData name="Secondo Brunelli" userId="1361646665bb41ba" providerId="LiveId" clId="{698F3DA4-CC05-460E-923E-F75A4BC88D66}" dt="2021-10-18T21:22:06.049" v="19" actId="1076"/>
        <pc:sldMkLst>
          <pc:docMk/>
          <pc:sldMk cId="3278752226" sldId="259"/>
        </pc:sldMkLst>
        <pc:picChg chg="mod">
          <ac:chgData name="Secondo Brunelli" userId="1361646665bb41ba" providerId="LiveId" clId="{698F3DA4-CC05-460E-923E-F75A4BC88D66}" dt="2021-10-18T21:22:06.049" v="19" actId="1076"/>
          <ac:picMkLst>
            <pc:docMk/>
            <pc:sldMk cId="3278752226" sldId="259"/>
            <ac:picMk id="4" creationId="{00000000-0000-0000-0000-000000000000}"/>
          </ac:picMkLst>
        </pc:picChg>
      </pc:sldChg>
      <pc:sldChg chg="add">
        <pc:chgData name="Secondo Brunelli" userId="1361646665bb41ba" providerId="LiveId" clId="{698F3DA4-CC05-460E-923E-F75A4BC88D66}" dt="2021-10-18T21:17:03.998" v="0"/>
        <pc:sldMkLst>
          <pc:docMk/>
          <pc:sldMk cId="3168876348" sldId="260"/>
        </pc:sldMkLst>
      </pc:sldChg>
      <pc:sldChg chg="add ord">
        <pc:chgData name="Secondo Brunelli" userId="1361646665bb41ba" providerId="LiveId" clId="{698F3DA4-CC05-460E-923E-F75A4BC88D66}" dt="2021-10-18T21:19:37.325" v="18"/>
        <pc:sldMkLst>
          <pc:docMk/>
          <pc:sldMk cId="1828654185" sldId="261"/>
        </pc:sldMkLst>
      </pc:sldChg>
      <pc:sldChg chg="add">
        <pc:chgData name="Secondo Brunelli" userId="1361646665bb41ba" providerId="LiveId" clId="{698F3DA4-CC05-460E-923E-F75A4BC88D66}" dt="2021-10-18T21:17:03.998" v="0"/>
        <pc:sldMkLst>
          <pc:docMk/>
          <pc:sldMk cId="3936031430" sldId="262"/>
        </pc:sldMkLst>
      </pc:sldChg>
      <pc:sldChg chg="add">
        <pc:chgData name="Secondo Brunelli" userId="1361646665bb41ba" providerId="LiveId" clId="{698F3DA4-CC05-460E-923E-F75A4BC88D66}" dt="2021-10-18T21:17:03.998" v="0"/>
        <pc:sldMkLst>
          <pc:docMk/>
          <pc:sldMk cId="2906248797" sldId="263"/>
        </pc:sldMkLst>
      </pc:sldChg>
      <pc:sldChg chg="add">
        <pc:chgData name="Secondo Brunelli" userId="1361646665bb41ba" providerId="LiveId" clId="{698F3DA4-CC05-460E-923E-F75A4BC88D66}" dt="2021-10-18T21:17:03.998" v="0"/>
        <pc:sldMkLst>
          <pc:docMk/>
          <pc:sldMk cId="1017982415" sldId="264"/>
        </pc:sldMkLst>
      </pc:sldChg>
      <pc:sldChg chg="add">
        <pc:chgData name="Secondo Brunelli" userId="1361646665bb41ba" providerId="LiveId" clId="{698F3DA4-CC05-460E-923E-F75A4BC88D66}" dt="2021-10-18T21:17:03.998" v="0"/>
        <pc:sldMkLst>
          <pc:docMk/>
          <pc:sldMk cId="2180455493" sldId="265"/>
        </pc:sldMkLst>
      </pc:sldChg>
      <pc:sldChg chg="add">
        <pc:chgData name="Secondo Brunelli" userId="1361646665bb41ba" providerId="LiveId" clId="{698F3DA4-CC05-460E-923E-F75A4BC88D66}" dt="2021-10-18T21:17:03.998" v="0"/>
        <pc:sldMkLst>
          <pc:docMk/>
          <pc:sldMk cId="1079628557" sldId="266"/>
        </pc:sldMkLst>
      </pc:sldChg>
      <pc:sldChg chg="add">
        <pc:chgData name="Secondo Brunelli" userId="1361646665bb41ba" providerId="LiveId" clId="{698F3DA4-CC05-460E-923E-F75A4BC88D66}" dt="2021-10-18T21:17:03.998" v="0"/>
        <pc:sldMkLst>
          <pc:docMk/>
          <pc:sldMk cId="1736359954" sldId="267"/>
        </pc:sldMkLst>
      </pc:sldChg>
      <pc:sldChg chg="modSp new mod">
        <pc:chgData name="Secondo Brunelli" userId="1361646665bb41ba" providerId="LiveId" clId="{698F3DA4-CC05-460E-923E-F75A4BC88D66}" dt="2021-10-18T21:25:46.322" v="30" actId="122"/>
        <pc:sldMkLst>
          <pc:docMk/>
          <pc:sldMk cId="1748701969" sldId="268"/>
        </pc:sldMkLst>
        <pc:spChg chg="mod">
          <ac:chgData name="Secondo Brunelli" userId="1361646665bb41ba" providerId="LiveId" clId="{698F3DA4-CC05-460E-923E-F75A4BC88D66}" dt="2021-10-18T21:25:21.112" v="22" actId="14100"/>
          <ac:spMkLst>
            <pc:docMk/>
            <pc:sldMk cId="1748701969" sldId="268"/>
            <ac:spMk id="2" creationId="{B3073F3A-8EBB-47AA-B04E-EAFB1CF51A9A}"/>
          </ac:spMkLst>
        </pc:spChg>
        <pc:spChg chg="mod">
          <ac:chgData name="Secondo Brunelli" userId="1361646665bb41ba" providerId="LiveId" clId="{698F3DA4-CC05-460E-923E-F75A4BC88D66}" dt="2021-10-18T21:25:46.322" v="30" actId="122"/>
          <ac:spMkLst>
            <pc:docMk/>
            <pc:sldMk cId="1748701969" sldId="268"/>
            <ac:spMk id="3" creationId="{4EA9F1FC-8421-43B2-AF89-0648012EE9DA}"/>
          </ac:spMkLst>
        </pc:spChg>
      </pc:sldChg>
      <pc:sldChg chg="new del">
        <pc:chgData name="Secondo Brunelli" userId="1361646665bb41ba" providerId="LiveId" clId="{698F3DA4-CC05-460E-923E-F75A4BC88D66}" dt="2021-10-18T21:29:15.647" v="33" actId="47"/>
        <pc:sldMkLst>
          <pc:docMk/>
          <pc:sldMk cId="1231192255" sldId="269"/>
        </pc:sldMkLst>
      </pc:sldChg>
      <pc:sldChg chg="add">
        <pc:chgData name="Secondo Brunelli" userId="1361646665bb41ba" providerId="LiveId" clId="{698F3DA4-CC05-460E-923E-F75A4BC88D66}" dt="2021-10-18T21:37:05.693" v="45"/>
        <pc:sldMkLst>
          <pc:docMk/>
          <pc:sldMk cId="2555633534" sldId="269"/>
        </pc:sldMkLst>
      </pc:sldChg>
      <pc:sldChg chg="add">
        <pc:chgData name="Secondo Brunelli" userId="1361646665bb41ba" providerId="LiveId" clId="{698F3DA4-CC05-460E-923E-F75A4BC88D66}" dt="2021-10-18T21:29:04.755" v="32"/>
        <pc:sldMkLst>
          <pc:docMk/>
          <pc:sldMk cId="36739745" sldId="270"/>
        </pc:sldMkLst>
      </pc:sldChg>
      <pc:sldChg chg="add">
        <pc:chgData name="Secondo Brunelli" userId="1361646665bb41ba" providerId="LiveId" clId="{698F3DA4-CC05-460E-923E-F75A4BC88D66}" dt="2021-10-18T21:29:04.755" v="32"/>
        <pc:sldMkLst>
          <pc:docMk/>
          <pc:sldMk cId="3254279929" sldId="271"/>
        </pc:sldMkLst>
      </pc:sldChg>
      <pc:sldChg chg="add">
        <pc:chgData name="Secondo Brunelli" userId="1361646665bb41ba" providerId="LiveId" clId="{698F3DA4-CC05-460E-923E-F75A4BC88D66}" dt="2021-10-18T21:29:04.755" v="32"/>
        <pc:sldMkLst>
          <pc:docMk/>
          <pc:sldMk cId="1922729888" sldId="272"/>
        </pc:sldMkLst>
      </pc:sldChg>
      <pc:sldChg chg="add">
        <pc:chgData name="Secondo Brunelli" userId="1361646665bb41ba" providerId="LiveId" clId="{698F3DA4-CC05-460E-923E-F75A4BC88D66}" dt="2021-10-18T21:29:04.755" v="32"/>
        <pc:sldMkLst>
          <pc:docMk/>
          <pc:sldMk cId="3589011932" sldId="273"/>
        </pc:sldMkLst>
      </pc:sldChg>
      <pc:sldChg chg="add">
        <pc:chgData name="Secondo Brunelli" userId="1361646665bb41ba" providerId="LiveId" clId="{698F3DA4-CC05-460E-923E-F75A4BC88D66}" dt="2021-10-18T21:29:04.755" v="32"/>
        <pc:sldMkLst>
          <pc:docMk/>
          <pc:sldMk cId="248425981" sldId="274"/>
        </pc:sldMkLst>
      </pc:sldChg>
      <pc:sldChg chg="add">
        <pc:chgData name="Secondo Brunelli" userId="1361646665bb41ba" providerId="LiveId" clId="{698F3DA4-CC05-460E-923E-F75A4BC88D66}" dt="2021-10-18T21:29:04.755" v="32"/>
        <pc:sldMkLst>
          <pc:docMk/>
          <pc:sldMk cId="1512732855" sldId="275"/>
        </pc:sldMkLst>
      </pc:sldChg>
      <pc:sldChg chg="add">
        <pc:chgData name="Secondo Brunelli" userId="1361646665bb41ba" providerId="LiveId" clId="{698F3DA4-CC05-460E-923E-F75A4BC88D66}" dt="2021-10-18T21:29:04.755" v="32"/>
        <pc:sldMkLst>
          <pc:docMk/>
          <pc:sldMk cId="4114912364" sldId="276"/>
        </pc:sldMkLst>
      </pc:sldChg>
      <pc:sldChg chg="add">
        <pc:chgData name="Secondo Brunelli" userId="1361646665bb41ba" providerId="LiveId" clId="{698F3DA4-CC05-460E-923E-F75A4BC88D66}" dt="2021-10-18T21:29:04.755" v="32"/>
        <pc:sldMkLst>
          <pc:docMk/>
          <pc:sldMk cId="434249573" sldId="277"/>
        </pc:sldMkLst>
      </pc:sldChg>
      <pc:sldChg chg="add">
        <pc:chgData name="Secondo Brunelli" userId="1361646665bb41ba" providerId="LiveId" clId="{698F3DA4-CC05-460E-923E-F75A4BC88D66}" dt="2021-10-18T21:29:04.755" v="32"/>
        <pc:sldMkLst>
          <pc:docMk/>
          <pc:sldMk cId="3005389126" sldId="278"/>
        </pc:sldMkLst>
      </pc:sldChg>
      <pc:sldChg chg="add">
        <pc:chgData name="Secondo Brunelli" userId="1361646665bb41ba" providerId="LiveId" clId="{698F3DA4-CC05-460E-923E-F75A4BC88D66}" dt="2021-10-18T21:29:04.755" v="32"/>
        <pc:sldMkLst>
          <pc:docMk/>
          <pc:sldMk cId="2926582731" sldId="279"/>
        </pc:sldMkLst>
      </pc:sldChg>
      <pc:sldChg chg="add">
        <pc:chgData name="Secondo Brunelli" userId="1361646665bb41ba" providerId="LiveId" clId="{698F3DA4-CC05-460E-923E-F75A4BC88D66}" dt="2021-10-18T21:29:04.755" v="32"/>
        <pc:sldMkLst>
          <pc:docMk/>
          <pc:sldMk cId="2783377866" sldId="280"/>
        </pc:sldMkLst>
      </pc:sldChg>
      <pc:sldChg chg="add">
        <pc:chgData name="Secondo Brunelli" userId="1361646665bb41ba" providerId="LiveId" clId="{698F3DA4-CC05-460E-923E-F75A4BC88D66}" dt="2021-10-18T21:29:04.755" v="32"/>
        <pc:sldMkLst>
          <pc:docMk/>
          <pc:sldMk cId="2649708295" sldId="281"/>
        </pc:sldMkLst>
      </pc:sldChg>
      <pc:sldChg chg="add">
        <pc:chgData name="Secondo Brunelli" userId="1361646665bb41ba" providerId="LiveId" clId="{698F3DA4-CC05-460E-923E-F75A4BC88D66}" dt="2021-10-18T21:29:04.755" v="32"/>
        <pc:sldMkLst>
          <pc:docMk/>
          <pc:sldMk cId="4294931680" sldId="282"/>
        </pc:sldMkLst>
      </pc:sldChg>
      <pc:sldChg chg="add">
        <pc:chgData name="Secondo Brunelli" userId="1361646665bb41ba" providerId="LiveId" clId="{698F3DA4-CC05-460E-923E-F75A4BC88D66}" dt="2021-10-18T21:29:04.755" v="32"/>
        <pc:sldMkLst>
          <pc:docMk/>
          <pc:sldMk cId="2563051685" sldId="283"/>
        </pc:sldMkLst>
      </pc:sldChg>
      <pc:sldChg chg="add">
        <pc:chgData name="Secondo Brunelli" userId="1361646665bb41ba" providerId="LiveId" clId="{698F3DA4-CC05-460E-923E-F75A4BC88D66}" dt="2021-10-18T21:29:04.755" v="32"/>
        <pc:sldMkLst>
          <pc:docMk/>
          <pc:sldMk cId="426332562" sldId="284"/>
        </pc:sldMkLst>
      </pc:sldChg>
      <pc:sldChg chg="add">
        <pc:chgData name="Secondo Brunelli" userId="1361646665bb41ba" providerId="LiveId" clId="{698F3DA4-CC05-460E-923E-F75A4BC88D66}" dt="2021-10-18T21:29:04.755" v="32"/>
        <pc:sldMkLst>
          <pc:docMk/>
          <pc:sldMk cId="1791088459" sldId="285"/>
        </pc:sldMkLst>
      </pc:sldChg>
      <pc:sldChg chg="add">
        <pc:chgData name="Secondo Brunelli" userId="1361646665bb41ba" providerId="LiveId" clId="{698F3DA4-CC05-460E-923E-F75A4BC88D66}" dt="2021-10-18T21:29:04.755" v="32"/>
        <pc:sldMkLst>
          <pc:docMk/>
          <pc:sldMk cId="3847396163" sldId="286"/>
        </pc:sldMkLst>
      </pc:sldChg>
      <pc:sldChg chg="add">
        <pc:chgData name="Secondo Brunelli" userId="1361646665bb41ba" providerId="LiveId" clId="{698F3DA4-CC05-460E-923E-F75A4BC88D66}" dt="2021-10-18T21:29:04.755" v="32"/>
        <pc:sldMkLst>
          <pc:docMk/>
          <pc:sldMk cId="1713418631" sldId="287"/>
        </pc:sldMkLst>
      </pc:sldChg>
      <pc:sldChg chg="add">
        <pc:chgData name="Secondo Brunelli" userId="1361646665bb41ba" providerId="LiveId" clId="{698F3DA4-CC05-460E-923E-F75A4BC88D66}" dt="2021-10-18T21:29:04.755" v="32"/>
        <pc:sldMkLst>
          <pc:docMk/>
          <pc:sldMk cId="1245650466" sldId="288"/>
        </pc:sldMkLst>
      </pc:sldChg>
      <pc:sldChg chg="add">
        <pc:chgData name="Secondo Brunelli" userId="1361646665bb41ba" providerId="LiveId" clId="{698F3DA4-CC05-460E-923E-F75A4BC88D66}" dt="2021-10-18T21:29:04.755" v="32"/>
        <pc:sldMkLst>
          <pc:docMk/>
          <pc:sldMk cId="1095608269" sldId="289"/>
        </pc:sldMkLst>
      </pc:sldChg>
      <pc:sldChg chg="add">
        <pc:chgData name="Secondo Brunelli" userId="1361646665bb41ba" providerId="LiveId" clId="{698F3DA4-CC05-460E-923E-F75A4BC88D66}" dt="2021-10-18T21:29:04.755" v="32"/>
        <pc:sldMkLst>
          <pc:docMk/>
          <pc:sldMk cId="3966312181" sldId="290"/>
        </pc:sldMkLst>
      </pc:sldChg>
      <pc:sldChg chg="add">
        <pc:chgData name="Secondo Brunelli" userId="1361646665bb41ba" providerId="LiveId" clId="{698F3DA4-CC05-460E-923E-F75A4BC88D66}" dt="2021-10-18T21:29:04.755" v="32"/>
        <pc:sldMkLst>
          <pc:docMk/>
          <pc:sldMk cId="1103805213" sldId="291"/>
        </pc:sldMkLst>
      </pc:sldChg>
      <pc:sldChg chg="add">
        <pc:chgData name="Secondo Brunelli" userId="1361646665bb41ba" providerId="LiveId" clId="{698F3DA4-CC05-460E-923E-F75A4BC88D66}" dt="2021-10-18T21:29:04.755" v="32"/>
        <pc:sldMkLst>
          <pc:docMk/>
          <pc:sldMk cId="1227529714" sldId="292"/>
        </pc:sldMkLst>
      </pc:sldChg>
      <pc:sldChg chg="add">
        <pc:chgData name="Secondo Brunelli" userId="1361646665bb41ba" providerId="LiveId" clId="{698F3DA4-CC05-460E-923E-F75A4BC88D66}" dt="2021-10-18T21:29:04.755" v="32"/>
        <pc:sldMkLst>
          <pc:docMk/>
          <pc:sldMk cId="1082420333" sldId="293"/>
        </pc:sldMkLst>
      </pc:sldChg>
      <pc:sldChg chg="add">
        <pc:chgData name="Secondo Brunelli" userId="1361646665bb41ba" providerId="LiveId" clId="{698F3DA4-CC05-460E-923E-F75A4BC88D66}" dt="2021-10-18T21:29:04.755" v="32"/>
        <pc:sldMkLst>
          <pc:docMk/>
          <pc:sldMk cId="2974097244" sldId="294"/>
        </pc:sldMkLst>
      </pc:sldChg>
      <pc:sldChg chg="add">
        <pc:chgData name="Secondo Brunelli" userId="1361646665bb41ba" providerId="LiveId" clId="{698F3DA4-CC05-460E-923E-F75A4BC88D66}" dt="2021-10-18T21:29:04.755" v="32"/>
        <pc:sldMkLst>
          <pc:docMk/>
          <pc:sldMk cId="2695485079" sldId="295"/>
        </pc:sldMkLst>
      </pc:sldChg>
      <pc:sldChg chg="add">
        <pc:chgData name="Secondo Brunelli" userId="1361646665bb41ba" providerId="LiveId" clId="{698F3DA4-CC05-460E-923E-F75A4BC88D66}" dt="2021-10-18T21:29:04.755" v="32"/>
        <pc:sldMkLst>
          <pc:docMk/>
          <pc:sldMk cId="3418367880" sldId="296"/>
        </pc:sldMkLst>
      </pc:sldChg>
      <pc:sldChg chg="add">
        <pc:chgData name="Secondo Brunelli" userId="1361646665bb41ba" providerId="LiveId" clId="{698F3DA4-CC05-460E-923E-F75A4BC88D66}" dt="2021-10-18T21:29:04.755" v="32"/>
        <pc:sldMkLst>
          <pc:docMk/>
          <pc:sldMk cId="2589657568" sldId="297"/>
        </pc:sldMkLst>
      </pc:sldChg>
      <pc:sldChg chg="add">
        <pc:chgData name="Secondo Brunelli" userId="1361646665bb41ba" providerId="LiveId" clId="{698F3DA4-CC05-460E-923E-F75A4BC88D66}" dt="2021-10-18T21:29:04.755" v="32"/>
        <pc:sldMkLst>
          <pc:docMk/>
          <pc:sldMk cId="1472210165" sldId="298"/>
        </pc:sldMkLst>
      </pc:sldChg>
      <pc:sldChg chg="add">
        <pc:chgData name="Secondo Brunelli" userId="1361646665bb41ba" providerId="LiveId" clId="{698F3DA4-CC05-460E-923E-F75A4BC88D66}" dt="2021-10-18T21:29:04.755" v="32"/>
        <pc:sldMkLst>
          <pc:docMk/>
          <pc:sldMk cId="3998505823" sldId="299"/>
        </pc:sldMkLst>
      </pc:sldChg>
      <pc:sldChg chg="add">
        <pc:chgData name="Secondo Brunelli" userId="1361646665bb41ba" providerId="LiveId" clId="{698F3DA4-CC05-460E-923E-F75A4BC88D66}" dt="2021-10-18T21:29:04.755" v="32"/>
        <pc:sldMkLst>
          <pc:docMk/>
          <pc:sldMk cId="4199894209" sldId="300"/>
        </pc:sldMkLst>
      </pc:sldChg>
      <pc:sldChg chg="add">
        <pc:chgData name="Secondo Brunelli" userId="1361646665bb41ba" providerId="LiveId" clId="{698F3DA4-CC05-460E-923E-F75A4BC88D66}" dt="2021-10-18T21:29:04.755" v="32"/>
        <pc:sldMkLst>
          <pc:docMk/>
          <pc:sldMk cId="379631827" sldId="301"/>
        </pc:sldMkLst>
      </pc:sldChg>
      <pc:sldChg chg="add">
        <pc:chgData name="Secondo Brunelli" userId="1361646665bb41ba" providerId="LiveId" clId="{698F3DA4-CC05-460E-923E-F75A4BC88D66}" dt="2021-10-18T21:29:04.755" v="32"/>
        <pc:sldMkLst>
          <pc:docMk/>
          <pc:sldMk cId="468079827" sldId="302"/>
        </pc:sldMkLst>
      </pc:sldChg>
      <pc:sldChg chg="add">
        <pc:chgData name="Secondo Brunelli" userId="1361646665bb41ba" providerId="LiveId" clId="{698F3DA4-CC05-460E-923E-F75A4BC88D66}" dt="2021-10-18T21:29:04.755" v="32"/>
        <pc:sldMkLst>
          <pc:docMk/>
          <pc:sldMk cId="3085434223" sldId="303"/>
        </pc:sldMkLst>
      </pc:sldChg>
      <pc:sldChg chg="add">
        <pc:chgData name="Secondo Brunelli" userId="1361646665bb41ba" providerId="LiveId" clId="{698F3DA4-CC05-460E-923E-F75A4BC88D66}" dt="2021-10-18T21:29:04.755" v="32"/>
        <pc:sldMkLst>
          <pc:docMk/>
          <pc:sldMk cId="303721225" sldId="304"/>
        </pc:sldMkLst>
      </pc:sldChg>
      <pc:sldChg chg="add">
        <pc:chgData name="Secondo Brunelli" userId="1361646665bb41ba" providerId="LiveId" clId="{698F3DA4-CC05-460E-923E-F75A4BC88D66}" dt="2021-10-18T21:29:04.755" v="32"/>
        <pc:sldMkLst>
          <pc:docMk/>
          <pc:sldMk cId="3912010212" sldId="305"/>
        </pc:sldMkLst>
      </pc:sldChg>
      <pc:sldChg chg="add">
        <pc:chgData name="Secondo Brunelli" userId="1361646665bb41ba" providerId="LiveId" clId="{698F3DA4-CC05-460E-923E-F75A4BC88D66}" dt="2021-10-18T21:29:04.755" v="32"/>
        <pc:sldMkLst>
          <pc:docMk/>
          <pc:sldMk cId="4023212918" sldId="306"/>
        </pc:sldMkLst>
      </pc:sldChg>
      <pc:sldChg chg="add">
        <pc:chgData name="Secondo Brunelli" userId="1361646665bb41ba" providerId="LiveId" clId="{698F3DA4-CC05-460E-923E-F75A4BC88D66}" dt="2021-10-18T21:29:04.755" v="32"/>
        <pc:sldMkLst>
          <pc:docMk/>
          <pc:sldMk cId="2930994202" sldId="307"/>
        </pc:sldMkLst>
      </pc:sldChg>
      <pc:sldChg chg="add">
        <pc:chgData name="Secondo Brunelli" userId="1361646665bb41ba" providerId="LiveId" clId="{698F3DA4-CC05-460E-923E-F75A4BC88D66}" dt="2021-10-18T21:29:04.755" v="32"/>
        <pc:sldMkLst>
          <pc:docMk/>
          <pc:sldMk cId="1813484673" sldId="308"/>
        </pc:sldMkLst>
      </pc:sldChg>
      <pc:sldChg chg="add">
        <pc:chgData name="Secondo Brunelli" userId="1361646665bb41ba" providerId="LiveId" clId="{698F3DA4-CC05-460E-923E-F75A4BC88D66}" dt="2021-10-18T21:29:04.755" v="32"/>
        <pc:sldMkLst>
          <pc:docMk/>
          <pc:sldMk cId="363161475" sldId="309"/>
        </pc:sldMkLst>
      </pc:sldChg>
      <pc:sldChg chg="add">
        <pc:chgData name="Secondo Brunelli" userId="1361646665bb41ba" providerId="LiveId" clId="{698F3DA4-CC05-460E-923E-F75A4BC88D66}" dt="2021-10-18T21:29:04.755" v="32"/>
        <pc:sldMkLst>
          <pc:docMk/>
          <pc:sldMk cId="2293321999" sldId="310"/>
        </pc:sldMkLst>
      </pc:sldChg>
      <pc:sldChg chg="add">
        <pc:chgData name="Secondo Brunelli" userId="1361646665bb41ba" providerId="LiveId" clId="{698F3DA4-CC05-460E-923E-F75A4BC88D66}" dt="2021-10-18T21:29:04.755" v="32"/>
        <pc:sldMkLst>
          <pc:docMk/>
          <pc:sldMk cId="550866144" sldId="311"/>
        </pc:sldMkLst>
      </pc:sldChg>
      <pc:sldChg chg="add">
        <pc:chgData name="Secondo Brunelli" userId="1361646665bb41ba" providerId="LiveId" clId="{698F3DA4-CC05-460E-923E-F75A4BC88D66}" dt="2021-10-18T21:29:04.755" v="32"/>
        <pc:sldMkLst>
          <pc:docMk/>
          <pc:sldMk cId="1442597078" sldId="312"/>
        </pc:sldMkLst>
      </pc:sldChg>
      <pc:sldChg chg="add">
        <pc:chgData name="Secondo Brunelli" userId="1361646665bb41ba" providerId="LiveId" clId="{698F3DA4-CC05-460E-923E-F75A4BC88D66}" dt="2021-10-18T21:29:04.755" v="32"/>
        <pc:sldMkLst>
          <pc:docMk/>
          <pc:sldMk cId="2071497014" sldId="313"/>
        </pc:sldMkLst>
      </pc:sldChg>
      <pc:sldChg chg="add">
        <pc:chgData name="Secondo Brunelli" userId="1361646665bb41ba" providerId="LiveId" clId="{698F3DA4-CC05-460E-923E-F75A4BC88D66}" dt="2021-10-18T21:29:04.755" v="32"/>
        <pc:sldMkLst>
          <pc:docMk/>
          <pc:sldMk cId="4165395510" sldId="314"/>
        </pc:sldMkLst>
      </pc:sldChg>
      <pc:sldChg chg="add">
        <pc:chgData name="Secondo Brunelli" userId="1361646665bb41ba" providerId="LiveId" clId="{698F3DA4-CC05-460E-923E-F75A4BC88D66}" dt="2021-10-18T21:29:04.755" v="32"/>
        <pc:sldMkLst>
          <pc:docMk/>
          <pc:sldMk cId="1769018813" sldId="315"/>
        </pc:sldMkLst>
      </pc:sldChg>
      <pc:sldChg chg="add">
        <pc:chgData name="Secondo Brunelli" userId="1361646665bb41ba" providerId="LiveId" clId="{698F3DA4-CC05-460E-923E-F75A4BC88D66}" dt="2021-10-18T21:29:04.755" v="32"/>
        <pc:sldMkLst>
          <pc:docMk/>
          <pc:sldMk cId="314803770" sldId="316"/>
        </pc:sldMkLst>
      </pc:sldChg>
      <pc:sldChg chg="add">
        <pc:chgData name="Secondo Brunelli" userId="1361646665bb41ba" providerId="LiveId" clId="{698F3DA4-CC05-460E-923E-F75A4BC88D66}" dt="2021-10-18T21:29:04.755" v="32"/>
        <pc:sldMkLst>
          <pc:docMk/>
          <pc:sldMk cId="3148260817" sldId="317"/>
        </pc:sldMkLst>
      </pc:sldChg>
      <pc:sldChg chg="add">
        <pc:chgData name="Secondo Brunelli" userId="1361646665bb41ba" providerId="LiveId" clId="{698F3DA4-CC05-460E-923E-F75A4BC88D66}" dt="2021-10-18T21:29:04.755" v="32"/>
        <pc:sldMkLst>
          <pc:docMk/>
          <pc:sldMk cId="3152474972" sldId="318"/>
        </pc:sldMkLst>
      </pc:sldChg>
      <pc:sldChg chg="add">
        <pc:chgData name="Secondo Brunelli" userId="1361646665bb41ba" providerId="LiveId" clId="{698F3DA4-CC05-460E-923E-F75A4BC88D66}" dt="2021-10-18T21:29:04.755" v="32"/>
        <pc:sldMkLst>
          <pc:docMk/>
          <pc:sldMk cId="2280138478" sldId="319"/>
        </pc:sldMkLst>
      </pc:sldChg>
      <pc:sldChg chg="modSp new mod">
        <pc:chgData name="Secondo Brunelli" userId="1361646665bb41ba" providerId="LiveId" clId="{698F3DA4-CC05-460E-923E-F75A4BC88D66}" dt="2021-10-18T21:36:46.127" v="44" actId="20577"/>
        <pc:sldMkLst>
          <pc:docMk/>
          <pc:sldMk cId="3500457011" sldId="320"/>
        </pc:sldMkLst>
        <pc:spChg chg="mod">
          <ac:chgData name="Secondo Brunelli" userId="1361646665bb41ba" providerId="LiveId" clId="{698F3DA4-CC05-460E-923E-F75A4BC88D66}" dt="2021-10-18T21:36:46.127" v="44" actId="20577"/>
          <ac:spMkLst>
            <pc:docMk/>
            <pc:sldMk cId="3500457011" sldId="320"/>
            <ac:spMk id="2" creationId="{B4E8537C-F6D2-4E6C-9397-78608C87D818}"/>
          </ac:spMkLst>
        </pc:spChg>
      </pc:sldChg>
      <pc:sldChg chg="add">
        <pc:chgData name="Secondo Brunelli" userId="1361646665bb41ba" providerId="LiveId" clId="{698F3DA4-CC05-460E-923E-F75A4BC88D66}" dt="2021-10-18T21:37:05.693" v="45"/>
        <pc:sldMkLst>
          <pc:docMk/>
          <pc:sldMk cId="3563100437" sldId="321"/>
        </pc:sldMkLst>
      </pc:sldChg>
      <pc:sldChg chg="add">
        <pc:chgData name="Secondo Brunelli" userId="1361646665bb41ba" providerId="LiveId" clId="{698F3DA4-CC05-460E-923E-F75A4BC88D66}" dt="2021-10-18T21:37:05.693" v="45"/>
        <pc:sldMkLst>
          <pc:docMk/>
          <pc:sldMk cId="1971843530" sldId="322"/>
        </pc:sldMkLst>
      </pc:sldChg>
      <pc:sldChg chg="add">
        <pc:chgData name="Secondo Brunelli" userId="1361646665bb41ba" providerId="LiveId" clId="{698F3DA4-CC05-460E-923E-F75A4BC88D66}" dt="2021-10-18T21:37:05.693" v="45"/>
        <pc:sldMkLst>
          <pc:docMk/>
          <pc:sldMk cId="1510338519" sldId="323"/>
        </pc:sldMkLst>
      </pc:sldChg>
      <pc:sldChg chg="add">
        <pc:chgData name="Secondo Brunelli" userId="1361646665bb41ba" providerId="LiveId" clId="{698F3DA4-CC05-460E-923E-F75A4BC88D66}" dt="2021-10-18T21:37:05.693" v="45"/>
        <pc:sldMkLst>
          <pc:docMk/>
          <pc:sldMk cId="776718423" sldId="324"/>
        </pc:sldMkLst>
      </pc:sldChg>
      <pc:sldChg chg="add">
        <pc:chgData name="Secondo Brunelli" userId="1361646665bb41ba" providerId="LiveId" clId="{698F3DA4-CC05-460E-923E-F75A4BC88D66}" dt="2021-10-18T21:37:05.693" v="45"/>
        <pc:sldMkLst>
          <pc:docMk/>
          <pc:sldMk cId="3199864216" sldId="325"/>
        </pc:sldMkLst>
      </pc:sldChg>
      <pc:sldChg chg="add">
        <pc:chgData name="Secondo Brunelli" userId="1361646665bb41ba" providerId="LiveId" clId="{698F3DA4-CC05-460E-923E-F75A4BC88D66}" dt="2021-10-18T21:37:05.693" v="45"/>
        <pc:sldMkLst>
          <pc:docMk/>
          <pc:sldMk cId="3409681305" sldId="326"/>
        </pc:sldMkLst>
      </pc:sldChg>
      <pc:sldChg chg="add">
        <pc:chgData name="Secondo Brunelli" userId="1361646665bb41ba" providerId="LiveId" clId="{698F3DA4-CC05-460E-923E-F75A4BC88D66}" dt="2021-10-18T21:37:05.693" v="45"/>
        <pc:sldMkLst>
          <pc:docMk/>
          <pc:sldMk cId="2861429842" sldId="327"/>
        </pc:sldMkLst>
      </pc:sldChg>
      <pc:sldChg chg="add">
        <pc:chgData name="Secondo Brunelli" userId="1361646665bb41ba" providerId="LiveId" clId="{698F3DA4-CC05-460E-923E-F75A4BC88D66}" dt="2021-10-18T21:37:05.693" v="45"/>
        <pc:sldMkLst>
          <pc:docMk/>
          <pc:sldMk cId="2245153365" sldId="328"/>
        </pc:sldMkLst>
      </pc:sldChg>
      <pc:sldChg chg="add">
        <pc:chgData name="Secondo Brunelli" userId="1361646665bb41ba" providerId="LiveId" clId="{698F3DA4-CC05-460E-923E-F75A4BC88D66}" dt="2021-10-18T21:37:05.693" v="45"/>
        <pc:sldMkLst>
          <pc:docMk/>
          <pc:sldMk cId="3317891633" sldId="329"/>
        </pc:sldMkLst>
      </pc:sldChg>
      <pc:sldChg chg="add">
        <pc:chgData name="Secondo Brunelli" userId="1361646665bb41ba" providerId="LiveId" clId="{698F3DA4-CC05-460E-923E-F75A4BC88D66}" dt="2021-10-18T21:37:05.693" v="45"/>
        <pc:sldMkLst>
          <pc:docMk/>
          <pc:sldMk cId="3923389812" sldId="330"/>
        </pc:sldMkLst>
      </pc:sldChg>
      <pc:sldChg chg="add">
        <pc:chgData name="Secondo Brunelli" userId="1361646665bb41ba" providerId="LiveId" clId="{698F3DA4-CC05-460E-923E-F75A4BC88D66}" dt="2021-10-18T21:37:05.693" v="45"/>
        <pc:sldMkLst>
          <pc:docMk/>
          <pc:sldMk cId="2484195005" sldId="331"/>
        </pc:sldMkLst>
      </pc:sldChg>
      <pc:sldChg chg="add">
        <pc:chgData name="Secondo Brunelli" userId="1361646665bb41ba" providerId="LiveId" clId="{698F3DA4-CC05-460E-923E-F75A4BC88D66}" dt="2021-10-18T21:37:05.693" v="45"/>
        <pc:sldMkLst>
          <pc:docMk/>
          <pc:sldMk cId="3674249413" sldId="332"/>
        </pc:sldMkLst>
      </pc:sldChg>
      <pc:sldChg chg="add">
        <pc:chgData name="Secondo Brunelli" userId="1361646665bb41ba" providerId="LiveId" clId="{698F3DA4-CC05-460E-923E-F75A4BC88D66}" dt="2021-10-18T21:37:05.693" v="45"/>
        <pc:sldMkLst>
          <pc:docMk/>
          <pc:sldMk cId="1075104984" sldId="333"/>
        </pc:sldMkLst>
      </pc:sldChg>
      <pc:sldChg chg="add">
        <pc:chgData name="Secondo Brunelli" userId="1361646665bb41ba" providerId="LiveId" clId="{698F3DA4-CC05-460E-923E-F75A4BC88D66}" dt="2021-10-18T21:37:05.693" v="45"/>
        <pc:sldMkLst>
          <pc:docMk/>
          <pc:sldMk cId="2552626270" sldId="334"/>
        </pc:sldMkLst>
      </pc:sldChg>
      <pc:sldChg chg="add">
        <pc:chgData name="Secondo Brunelli" userId="1361646665bb41ba" providerId="LiveId" clId="{698F3DA4-CC05-460E-923E-F75A4BC88D66}" dt="2021-10-18T21:37:05.693" v="45"/>
        <pc:sldMkLst>
          <pc:docMk/>
          <pc:sldMk cId="1787553389" sldId="335"/>
        </pc:sldMkLst>
      </pc:sldChg>
      <pc:sldChg chg="add">
        <pc:chgData name="Secondo Brunelli" userId="1361646665bb41ba" providerId="LiveId" clId="{698F3DA4-CC05-460E-923E-F75A4BC88D66}" dt="2021-10-18T21:37:05.693" v="45"/>
        <pc:sldMkLst>
          <pc:docMk/>
          <pc:sldMk cId="1818289546" sldId="336"/>
        </pc:sldMkLst>
      </pc:sldChg>
      <pc:sldChg chg="add">
        <pc:chgData name="Secondo Brunelli" userId="1361646665bb41ba" providerId="LiveId" clId="{698F3DA4-CC05-460E-923E-F75A4BC88D66}" dt="2021-10-18T21:37:05.693" v="45"/>
        <pc:sldMkLst>
          <pc:docMk/>
          <pc:sldMk cId="3319237090" sldId="337"/>
        </pc:sldMkLst>
      </pc:sldChg>
      <pc:sldChg chg="add">
        <pc:chgData name="Secondo Brunelli" userId="1361646665bb41ba" providerId="LiveId" clId="{698F3DA4-CC05-460E-923E-F75A4BC88D66}" dt="2021-10-18T21:37:05.693" v="45"/>
        <pc:sldMkLst>
          <pc:docMk/>
          <pc:sldMk cId="405309009" sldId="338"/>
        </pc:sldMkLst>
      </pc:sldChg>
      <pc:sldChg chg="add">
        <pc:chgData name="Secondo Brunelli" userId="1361646665bb41ba" providerId="LiveId" clId="{698F3DA4-CC05-460E-923E-F75A4BC88D66}" dt="2021-10-18T21:37:05.693" v="45"/>
        <pc:sldMkLst>
          <pc:docMk/>
          <pc:sldMk cId="2168185835" sldId="339"/>
        </pc:sldMkLst>
      </pc:sldChg>
      <pc:sldChg chg="add">
        <pc:chgData name="Secondo Brunelli" userId="1361646665bb41ba" providerId="LiveId" clId="{698F3DA4-CC05-460E-923E-F75A4BC88D66}" dt="2021-10-18T21:37:05.693" v="45"/>
        <pc:sldMkLst>
          <pc:docMk/>
          <pc:sldMk cId="3390121462" sldId="340"/>
        </pc:sldMkLst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0-19T15:00:42.375" idx="1">
    <p:pos x="6816" y="1696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CD62EB-20B6-4491-841A-E5BFA54E7F3B}" type="datetimeFigureOut">
              <a:rPr lang="it-IT" smtClean="0"/>
              <a:t>21/10/2021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8D90C1-AB78-4F9E-B755-BD4A3C6141A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6526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70B058-2FD3-45A9-982E-753F91E1E42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1828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291CF8-4C96-49B6-ABE2-7F8DE139B9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C879F0C-2E29-489A-892C-C82A0ADC72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95B0474-38E0-4DAE-857F-1BD3C94CA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AF608-5371-47BD-95BB-7CC3E5F022E1}" type="datetimeFigureOut">
              <a:rPr lang="it-IT" smtClean="0"/>
              <a:t>21/10/2021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BED7F4B-165E-4A4C-B79B-83562956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B484783-F016-4975-AAE8-450B5C14D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C3BA4-678E-4781-B9B2-A2338571F0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6122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6B94AA-B7B2-4E8A-B4E1-11D0C5F7C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91F3461-97AA-4B8F-B365-9294694120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432D02C-CBC0-49D8-9B85-D98AF0A95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AF608-5371-47BD-95BB-7CC3E5F022E1}" type="datetimeFigureOut">
              <a:rPr lang="it-IT" smtClean="0"/>
              <a:t>21/10/2021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8DFA7B7-71A3-4FA6-906E-3D2341684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93E0BD2-D5EC-490E-93BB-1AC393298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C3BA4-678E-4781-B9B2-A2338571F0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304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64FC2DD2-B9D4-406D-B9B5-DC91511654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5B0A5E8-A567-4145-A07B-8E2C314F5F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CE04B85-ABB4-49D2-89D3-BEECA71B8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AF608-5371-47BD-95BB-7CC3E5F022E1}" type="datetimeFigureOut">
              <a:rPr lang="it-IT" smtClean="0"/>
              <a:t>21/10/2021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9AEDAA2-FD8D-4F14-B812-284CB1E0F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0171BEF-5FBF-4088-A7E0-78A6EBDEA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C3BA4-678E-4781-B9B2-A2338571F0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70886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21/10/2021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79987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21/10/2021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43398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21/10/2021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64738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21/10/2021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65277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21/10/2021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85039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21/10/2021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22835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21/10/2021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9961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21/10/2021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6236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40B682-CFA0-484A-A676-1BA4C5136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47509D8-1E2E-4D7A-B206-521B1A6B0C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1CD38BE-4CBA-419A-AE7E-23F2465B4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AF608-5371-47BD-95BB-7CC3E5F022E1}" type="datetimeFigureOut">
              <a:rPr lang="it-IT" smtClean="0"/>
              <a:t>21/10/2021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C57D056-C0DF-4CD6-A0EA-EA67BD54A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8D6B573-CE91-41D4-A5DD-DA3F4CB8C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C3BA4-678E-4781-B9B2-A2338571F0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45745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21/10/2021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54323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21/10/2021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63582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21/10/2021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5381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2AC7A9-9BB2-484B-95F3-5334F0037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2287F35-37D7-46E8-B870-926408A843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AEA54BF-49A3-451C-ABA6-4E8F9F7D8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AF608-5371-47BD-95BB-7CC3E5F022E1}" type="datetimeFigureOut">
              <a:rPr lang="it-IT" smtClean="0"/>
              <a:t>21/10/2021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8207819-64A9-4EF2-B8E2-6E1B98D26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62C2EA7-86CD-4A92-97A4-30A913A0C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C3BA4-678E-4781-B9B2-A2338571F0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1586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55302B-DAEC-4763-AE91-251837223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056435A-038A-4A61-874F-3E8F0A3A61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17FC5B1-F158-4964-BAEE-7BB97C95DB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DBAA6B5-2EC7-4297-B52E-9A2FBF926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AF608-5371-47BD-95BB-7CC3E5F022E1}" type="datetimeFigureOut">
              <a:rPr lang="it-IT" smtClean="0"/>
              <a:t>21/10/2021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D315EEC-5DF8-4ECF-AB5D-B3D8CDF5F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48F112A-6E9A-4C71-81A3-18420128A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C3BA4-678E-4781-B9B2-A2338571F0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8566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D1E435-EEA2-4A0C-AA5D-76BB06CC3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831602A-40AB-4910-9C31-83A3D4BAC3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80CB4DA-2213-4705-9A7F-56C9A1DAF9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7D3C648-91B2-4D52-92BE-6D9A731B5E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C47FFD4B-5CF4-4C8E-BE13-7E19E1509C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3B30CFA-5443-419B-BC7D-21D8D01A1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AF608-5371-47BD-95BB-7CC3E5F022E1}" type="datetimeFigureOut">
              <a:rPr lang="it-IT" smtClean="0"/>
              <a:t>21/10/2021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AB6663A-5BD9-42C9-A52E-EEC61EAAF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670DC36D-9571-4478-8C25-1F8B62E28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C3BA4-678E-4781-B9B2-A2338571F0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9285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8F9916-C556-40B1-82C6-798155165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B7DA51A-A965-4CDF-B3D5-D8CA83D74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AF608-5371-47BD-95BB-7CC3E5F022E1}" type="datetimeFigureOut">
              <a:rPr lang="it-IT" smtClean="0"/>
              <a:t>21/10/2021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98BCA6E-B654-4CBF-8ADE-F0C57D31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1565659-F67A-4D32-B2D5-043D9A4F0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C3BA4-678E-4781-B9B2-A2338571F0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1107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4FA255C-61E2-449D-9281-4D593917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AF608-5371-47BD-95BB-7CC3E5F022E1}" type="datetimeFigureOut">
              <a:rPr lang="it-IT" smtClean="0"/>
              <a:t>21/10/2021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262DAF8-62D1-4401-9B45-A687BD03E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82A79B6-0F93-4566-9C0C-05484BAEA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C3BA4-678E-4781-B9B2-A2338571F0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7279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E5E012-423F-4807-B33D-65DF62422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EB34836-7FD7-4CA9-9A92-B581B01395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2E43C6A-B242-4582-82E1-0D96FCA627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EC4E520-6E53-4A8F-935C-2F4313483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AF608-5371-47BD-95BB-7CC3E5F022E1}" type="datetimeFigureOut">
              <a:rPr lang="it-IT" smtClean="0"/>
              <a:t>21/10/2021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EA82C28-45DD-4317-B81F-CCCF8AA4F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5BC7415-06F8-4D32-BBD9-1CE468560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C3BA4-678E-4781-B9B2-A2338571F0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6628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E76F8C-4AF3-4A69-B466-3F289C7AA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A1948E6-B795-4B6D-B3D4-9BA38F23F0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620053E-2F04-403D-883B-39511A5127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8284276-B6AE-4064-BA7D-D397BF380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AF608-5371-47BD-95BB-7CC3E5F022E1}" type="datetimeFigureOut">
              <a:rPr lang="it-IT" smtClean="0"/>
              <a:t>21/10/2021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83AD389-665E-40EC-9584-A5F32CCB9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EF6BF73-C3EB-446D-B4BB-041DCB549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C3BA4-678E-4781-B9B2-A2338571F0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0049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B81A7EF-25AC-4C9E-85C1-004FF17A7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FB94E34-EAD6-470A-B5BC-A67F52C48A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6B37D90-A41B-4367-83A9-85FF48A486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EAF608-5371-47BD-95BB-7CC3E5F022E1}" type="datetimeFigureOut">
              <a:rPr lang="it-IT" smtClean="0"/>
              <a:t>21/10/2021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146E010-4844-4D42-9D15-D8ADE8517E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1CA85E2-8B1C-4184-8C64-07AD36F1F2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1C3BA4-678E-4781-B9B2-A2338571F0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7430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1DF17-9620-4CF9-9A97-F56E23730127}" type="datetimeFigureOut">
              <a:rPr lang="it-IT" smtClean="0"/>
              <a:t>21/10/2021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7407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it.wikipedia.org/wiki/Califfo" TargetMode="External"/><Relationship Id="rId2" Type="http://schemas.openxmlformats.org/officeDocument/2006/relationships/hyperlink" Target="https://it.wikipedia.org/w/index.php?title=Moschea_di_'Omar_(Betlemme)&amp;action=edit&amp;redlink=1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jpg"/><Relationship Id="rId5" Type="http://schemas.openxmlformats.org/officeDocument/2006/relationships/hyperlink" Target="https://it.wikipedia.org/wiki/Musulmano" TargetMode="External"/><Relationship Id="rId4" Type="http://schemas.openxmlformats.org/officeDocument/2006/relationships/hyperlink" Target="https://it.wikipedia.org/wiki/'Omar_ibn_al-Khatt%C4%81b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it.wikipedia.org/wiki/1885" TargetMode="External"/><Relationship Id="rId2" Type="http://schemas.openxmlformats.org/officeDocument/2006/relationships/hyperlink" Target="https://it.wikipedia.org/wiki/Preti_del_Sacro_Cuore_di_Ges%C3%B9_di_B%C3%A9tharram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jp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0AC398-0545-4B66-B0A5-D90F056F3B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/>
              <a:t>L U O G H I   D I   G E S U’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01C80CA-BBC0-40C2-8A62-DA29B072CD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sz="3200" b="1" dirty="0"/>
              <a:t>AIN KAREM</a:t>
            </a:r>
          </a:p>
        </p:txBody>
      </p:sp>
    </p:spTree>
    <p:extLst>
      <p:ext uri="{BB962C8B-B14F-4D97-AF65-F5344CB8AC3E}">
        <p14:creationId xmlns:p14="http://schemas.microsoft.com/office/powerpoint/2010/main" val="3964989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243442" cy="6165304"/>
          </a:xfrm>
        </p:spPr>
      </p:pic>
    </p:spTree>
    <p:extLst>
      <p:ext uri="{BB962C8B-B14F-4D97-AF65-F5344CB8AC3E}">
        <p14:creationId xmlns:p14="http://schemas.microsoft.com/office/powerpoint/2010/main" val="31998642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769BA2-ECEF-4F3C-8F97-F21DA1E29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 descr="Visualizza immagine di origine">
            <a:extLst>
              <a:ext uri="{FF2B5EF4-FFF2-40B4-BE49-F238E27FC236}">
                <a16:creationId xmlns:a16="http://schemas.microsoft.com/office/drawing/2014/main" id="{AD885914-6C7B-4CAD-91FC-23D3B09E71A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9752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97293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831D45-BE80-4680-9EB9-26E97339D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 descr="Visualizza immagine di origine">
            <a:extLst>
              <a:ext uri="{FF2B5EF4-FFF2-40B4-BE49-F238E27FC236}">
                <a16:creationId xmlns:a16="http://schemas.microsoft.com/office/drawing/2014/main" id="{078C667B-D233-4841-85C7-10DC8A38FD4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9752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3480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88088" y="274637"/>
            <a:ext cx="3600400" cy="5685895"/>
          </a:xfrm>
        </p:spPr>
        <p:txBody>
          <a:bodyPr>
            <a:normAutofit/>
          </a:bodyPr>
          <a:lstStyle/>
          <a:p>
            <a:r>
              <a:rPr lang="it-IT" sz="2000" dirty="0"/>
              <a:t>Statua</a:t>
            </a:r>
            <a:br>
              <a:rPr lang="it-IT" sz="2000" dirty="0"/>
            </a:br>
            <a:r>
              <a:rPr lang="it-IT" sz="2000" dirty="0"/>
              <a:t> che rappresenta </a:t>
            </a:r>
            <a:br>
              <a:rPr lang="it-IT" sz="2000" dirty="0"/>
            </a:br>
            <a:r>
              <a:rPr lang="it-IT" sz="2000" dirty="0"/>
              <a:t>l'incontro delle cugine </a:t>
            </a:r>
            <a:br>
              <a:rPr lang="it-IT" sz="2000" dirty="0"/>
            </a:br>
            <a:r>
              <a:rPr lang="it-IT" sz="2000" dirty="0"/>
              <a:t>Elisabetta e Maria, </a:t>
            </a:r>
            <a:br>
              <a:rPr lang="it-IT" sz="2000" dirty="0"/>
            </a:br>
            <a:r>
              <a:rPr lang="it-IT" sz="2000" dirty="0"/>
              <a:t>chiesa della Visitazione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5149352" cy="6858000"/>
          </a:xfrm>
        </p:spPr>
      </p:pic>
    </p:spTree>
    <p:extLst>
      <p:ext uri="{BB962C8B-B14F-4D97-AF65-F5344CB8AC3E}">
        <p14:creationId xmlns:p14="http://schemas.microsoft.com/office/powerpoint/2010/main" val="34096813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209800" y="6093296"/>
            <a:ext cx="7772400" cy="764704"/>
          </a:xfrm>
        </p:spPr>
        <p:txBody>
          <a:bodyPr>
            <a:normAutofit/>
          </a:bodyPr>
          <a:lstStyle/>
          <a:p>
            <a:r>
              <a:rPr lang="it-IT" sz="1400" dirty="0"/>
              <a:t>Luogo dove secondo la tradizione nacque San Giovanni Battista, chiesa di san Giovanni Battista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54171"/>
            <a:ext cx="8388424" cy="629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4298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00756C-DC12-4834-9227-7B7A123C1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 descr="Visualizza immagine di origine">
            <a:extLst>
              <a:ext uri="{FF2B5EF4-FFF2-40B4-BE49-F238E27FC236}">
                <a16:creationId xmlns:a16="http://schemas.microsoft.com/office/drawing/2014/main" id="{4A299E8D-D6D4-45CC-849C-59155F5B4ED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8321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23613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23695"/>
            <a:ext cx="4587796" cy="6881695"/>
          </a:xfrm>
        </p:spPr>
      </p:pic>
    </p:spTree>
    <p:extLst>
      <p:ext uri="{BB962C8B-B14F-4D97-AF65-F5344CB8AC3E}">
        <p14:creationId xmlns:p14="http://schemas.microsoft.com/office/powerpoint/2010/main" val="22451533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66E16E-AAE5-4B71-A948-61DFF8C08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2532" y="274638"/>
            <a:ext cx="6129867" cy="1143000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4E8E7F1-CBC3-40D4-A013-5A96D47A62B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3613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925" y="0"/>
            <a:ext cx="9160255" cy="6093296"/>
          </a:xfrm>
        </p:spPr>
      </p:pic>
    </p:spTree>
    <p:extLst>
      <p:ext uri="{BB962C8B-B14F-4D97-AF65-F5344CB8AC3E}">
        <p14:creationId xmlns:p14="http://schemas.microsoft.com/office/powerpoint/2010/main" val="25556335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548022" y="274637"/>
            <a:ext cx="2525444" cy="5939895"/>
          </a:xfrm>
        </p:spPr>
        <p:txBody>
          <a:bodyPr>
            <a:normAutofit/>
          </a:bodyPr>
          <a:lstStyle/>
          <a:p>
            <a:r>
              <a:rPr lang="it-IT" sz="2000" dirty="0"/>
              <a:t>AIN KAREM,</a:t>
            </a:r>
            <a:br>
              <a:rPr lang="it-IT" sz="2000" dirty="0"/>
            </a:br>
            <a:r>
              <a:rPr lang="it-IT" sz="2000" dirty="0"/>
              <a:t>f</a:t>
            </a:r>
            <a:r>
              <a:rPr lang="it-IT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acciata della chiesa della Visitazione, sorta </a:t>
            </a:r>
            <a:r>
              <a:rPr lang="it-IT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secndocondo</a:t>
            </a:r>
            <a:r>
              <a:rPr lang="it-IT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 sul luogo </a:t>
            </a:r>
            <a:br>
              <a:rPr lang="it-IT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r>
              <a:rPr lang="it-IT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dove </a:t>
            </a:r>
            <a:br>
              <a:rPr lang="it-IT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r>
              <a:rPr lang="it-IT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secondo l</a:t>
            </a:r>
            <a:br>
              <a:rPr lang="it-IT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r>
              <a:rPr lang="it-IT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 tradizione </a:t>
            </a:r>
            <a:br>
              <a:rPr lang="it-IT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r>
              <a:rPr lang="it-IT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abitava </a:t>
            </a:r>
            <a:br>
              <a:rPr lang="it-IT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r>
              <a:rPr lang="it-IT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Santa Elisabetta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5"/>
            <a:ext cx="9548022" cy="6857035"/>
          </a:xfrm>
        </p:spPr>
      </p:pic>
    </p:spTree>
    <p:extLst>
      <p:ext uri="{BB962C8B-B14F-4D97-AF65-F5344CB8AC3E}">
        <p14:creationId xmlns:p14="http://schemas.microsoft.com/office/powerpoint/2010/main" val="3317891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340154-CEC0-4A2F-8B93-C1952CE1C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16976"/>
          </a:xfrm>
        </p:spPr>
        <p:txBody>
          <a:bodyPr/>
          <a:lstStyle/>
          <a:p>
            <a:pPr algn="ctr"/>
            <a:r>
              <a:rPr lang="it-IT" b="1" dirty="0"/>
              <a:t>N A Z A R E T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646865CE-8FC0-4B1B-902C-D0867CDC87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3149" y="0"/>
            <a:ext cx="4668727" cy="71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2543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4580928" cy="6858000"/>
          </a:xfrm>
        </p:spPr>
      </p:pic>
    </p:spTree>
    <p:extLst>
      <p:ext uri="{BB962C8B-B14F-4D97-AF65-F5344CB8AC3E}">
        <p14:creationId xmlns:p14="http://schemas.microsoft.com/office/powerpoint/2010/main" val="39233898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88088" y="274638"/>
            <a:ext cx="3600400" cy="1143000"/>
          </a:xfrm>
        </p:spPr>
        <p:txBody>
          <a:bodyPr>
            <a:normAutofit/>
          </a:bodyPr>
          <a:lstStyle/>
          <a:p>
            <a:r>
              <a:rPr lang="it-IT" sz="1400" dirty="0"/>
              <a:t>Facciata della chiesa della Visitazione, sorta nel luogo dove secondo la tradizione abitava Santa Elisabetta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5149352" cy="6858000"/>
          </a:xfrm>
        </p:spPr>
      </p:pic>
    </p:spTree>
    <p:extLst>
      <p:ext uri="{BB962C8B-B14F-4D97-AF65-F5344CB8AC3E}">
        <p14:creationId xmlns:p14="http://schemas.microsoft.com/office/powerpoint/2010/main" val="24841950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80"/>
            <a:ext cx="9175332" cy="6308041"/>
          </a:xfrm>
        </p:spPr>
      </p:pic>
    </p:spTree>
    <p:extLst>
      <p:ext uri="{BB962C8B-B14F-4D97-AF65-F5344CB8AC3E}">
        <p14:creationId xmlns:p14="http://schemas.microsoft.com/office/powerpoint/2010/main" val="36742494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860" y="28988"/>
            <a:ext cx="9096461" cy="6064308"/>
          </a:xfrm>
        </p:spPr>
      </p:pic>
    </p:spTree>
    <p:extLst>
      <p:ext uri="{BB962C8B-B14F-4D97-AF65-F5344CB8AC3E}">
        <p14:creationId xmlns:p14="http://schemas.microsoft.com/office/powerpoint/2010/main" val="10751049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7868"/>
            <a:ext cx="5117305" cy="6840132"/>
          </a:xfrm>
        </p:spPr>
      </p:pic>
    </p:spTree>
    <p:extLst>
      <p:ext uri="{BB962C8B-B14F-4D97-AF65-F5344CB8AC3E}">
        <p14:creationId xmlns:p14="http://schemas.microsoft.com/office/powerpoint/2010/main" val="25526262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886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17875533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6858000" cy="6858000"/>
          </a:xfrm>
        </p:spPr>
      </p:pic>
    </p:spTree>
    <p:extLst>
      <p:ext uri="{BB962C8B-B14F-4D97-AF65-F5344CB8AC3E}">
        <p14:creationId xmlns:p14="http://schemas.microsoft.com/office/powerpoint/2010/main" val="18182895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8586810" cy="6858000"/>
          </a:xfrm>
        </p:spPr>
      </p:pic>
    </p:spTree>
    <p:extLst>
      <p:ext uri="{BB962C8B-B14F-4D97-AF65-F5344CB8AC3E}">
        <p14:creationId xmlns:p14="http://schemas.microsoft.com/office/powerpoint/2010/main" val="33192370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56761" cy="6453336"/>
          </a:xfrm>
        </p:spPr>
      </p:pic>
    </p:spTree>
    <p:extLst>
      <p:ext uri="{BB962C8B-B14F-4D97-AF65-F5344CB8AC3E}">
        <p14:creationId xmlns:p14="http://schemas.microsoft.com/office/powerpoint/2010/main" val="4053090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244" y="0"/>
            <a:ext cx="9157567" cy="6858000"/>
          </a:xfrm>
        </p:spPr>
      </p:pic>
    </p:spTree>
    <p:extLst>
      <p:ext uri="{BB962C8B-B14F-4D97-AF65-F5344CB8AC3E}">
        <p14:creationId xmlns:p14="http://schemas.microsoft.com/office/powerpoint/2010/main" val="2168185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679388-D1B4-4ABF-8103-BEB5CDB72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9494AE2E-DAA7-4836-8633-BFA0D1E5E7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3250" y="-118534"/>
            <a:ext cx="10485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9454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750"/>
            <a:ext cx="9175699" cy="6086547"/>
          </a:xfrm>
        </p:spPr>
      </p:pic>
    </p:spTree>
    <p:extLst>
      <p:ext uri="{BB962C8B-B14F-4D97-AF65-F5344CB8AC3E}">
        <p14:creationId xmlns:p14="http://schemas.microsoft.com/office/powerpoint/2010/main" val="33901214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073F3A-8EBB-47AA-B04E-EAFB1CF5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4321216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A9F1FC-8421-43B2-AF89-0648012EE9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it-IT" dirty="0"/>
              <a:t>BETLEEM</a:t>
            </a:r>
          </a:p>
        </p:txBody>
      </p:sp>
    </p:spTree>
    <p:extLst>
      <p:ext uri="{BB962C8B-B14F-4D97-AF65-F5344CB8AC3E}">
        <p14:creationId xmlns:p14="http://schemas.microsoft.com/office/powerpoint/2010/main" val="17487019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6049906" cy="6957392"/>
          </a:xfrm>
        </p:spPr>
      </p:pic>
    </p:spTree>
    <p:extLst>
      <p:ext uri="{BB962C8B-B14F-4D97-AF65-F5344CB8AC3E}">
        <p14:creationId xmlns:p14="http://schemas.microsoft.com/office/powerpoint/2010/main" val="367397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764704"/>
            <a:ext cx="8378283" cy="6093296"/>
          </a:xfrm>
        </p:spPr>
      </p:pic>
    </p:spTree>
    <p:extLst>
      <p:ext uri="{BB962C8B-B14F-4D97-AF65-F5344CB8AC3E}">
        <p14:creationId xmlns:p14="http://schemas.microsoft.com/office/powerpoint/2010/main" val="32542799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1200" y="6525344"/>
            <a:ext cx="8229600" cy="216024"/>
          </a:xfrm>
        </p:spPr>
        <p:txBody>
          <a:bodyPr>
            <a:noAutofit/>
          </a:bodyPr>
          <a:lstStyle/>
          <a:p>
            <a:r>
              <a:rPr lang="it-IT" sz="1200"/>
              <a:t>Un dipinto di Betlemme, 1882</a:t>
            </a:r>
            <a:endParaRPr lang="it-IT" sz="12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8906"/>
            <a:ext cx="9149514" cy="5213398"/>
          </a:xfrm>
        </p:spPr>
      </p:pic>
      <p:sp>
        <p:nvSpPr>
          <p:cNvPr id="3" name="Rettangolo 2"/>
          <p:cNvSpPr/>
          <p:nvPr/>
        </p:nvSpPr>
        <p:spPr>
          <a:xfrm>
            <a:off x="4328946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it-IT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27298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1200" y="6165304"/>
            <a:ext cx="8229600" cy="692696"/>
          </a:xfrm>
        </p:spPr>
        <p:txBody>
          <a:bodyPr>
            <a:normAutofit/>
          </a:bodyPr>
          <a:lstStyle/>
          <a:p>
            <a:r>
              <a:rPr lang="it-IT" sz="1400" dirty="0"/>
              <a:t>Vista della chiesa della Natività nel 1833, dipinto da M. N. </a:t>
            </a:r>
            <a:r>
              <a:rPr lang="it-IT" sz="1400" dirty="0" err="1"/>
              <a:t>Vorobiev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8676456" cy="6310150"/>
          </a:xfrm>
        </p:spPr>
      </p:pic>
    </p:spTree>
    <p:extLst>
      <p:ext uri="{BB962C8B-B14F-4D97-AF65-F5344CB8AC3E}">
        <p14:creationId xmlns:p14="http://schemas.microsoft.com/office/powerpoint/2010/main" val="35890119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8C7CBD-614E-4732-928C-43ED630B7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7200" y="274638"/>
            <a:ext cx="4775200" cy="6456362"/>
          </a:xfrm>
        </p:spPr>
        <p:txBody>
          <a:bodyPr>
            <a:normAutofit/>
          </a:bodyPr>
          <a:lstStyle/>
          <a:p>
            <a:r>
              <a:rPr lang="it-IT" sz="1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Una strada "affollata a Betlemme", 1880</a:t>
            </a:r>
            <a:endParaRPr lang="it-IT" sz="2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86C3F7D-3E08-442A-9C83-D7C4FC2606B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18" y="-76200"/>
            <a:ext cx="5517931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8121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515600" y="274637"/>
            <a:ext cx="1676400" cy="7032095"/>
          </a:xfrm>
        </p:spPr>
        <p:txBody>
          <a:bodyPr>
            <a:normAutofit/>
          </a:bodyPr>
          <a:lstStyle/>
          <a:p>
            <a:r>
              <a:rPr lang="it-IT" sz="1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Veduta di Betlemme, 1898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0428400" cy="6968067"/>
          </a:xfrm>
        </p:spPr>
      </p:pic>
    </p:spTree>
    <p:extLst>
      <p:ext uri="{BB962C8B-B14F-4D97-AF65-F5344CB8AC3E}">
        <p14:creationId xmlns:p14="http://schemas.microsoft.com/office/powerpoint/2010/main" val="2484259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6409266"/>
            <a:ext cx="10972800" cy="702733"/>
          </a:xfrm>
        </p:spPr>
        <p:txBody>
          <a:bodyPr>
            <a:normAutofit/>
          </a:bodyPr>
          <a:lstStyle/>
          <a:p>
            <a:r>
              <a:rPr lang="it-IT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Soldati israeliani in città, 1978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32" y="-143627"/>
            <a:ext cx="10600268" cy="6552893"/>
          </a:xfrm>
        </p:spPr>
      </p:pic>
    </p:spTree>
    <p:extLst>
      <p:ext uri="{BB962C8B-B14F-4D97-AF65-F5344CB8AC3E}">
        <p14:creationId xmlns:p14="http://schemas.microsoft.com/office/powerpoint/2010/main" val="15127328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-14420"/>
            <a:ext cx="9179227" cy="610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9123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59A4AB-2F0C-418F-B287-55DEA909C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7952" y="274637"/>
            <a:ext cx="4194048" cy="6227763"/>
          </a:xfrm>
        </p:spPr>
        <p:txBody>
          <a:bodyPr>
            <a:normAutofit/>
          </a:bodyPr>
          <a:lstStyle/>
          <a:p>
            <a:r>
              <a:rPr lang="it-IT" sz="2000" dirty="0"/>
              <a:t>Nazaret,</a:t>
            </a:r>
            <a:br>
              <a:rPr lang="it-IT" sz="2000" dirty="0"/>
            </a:br>
            <a:r>
              <a:rPr lang="it-IT" sz="2000" dirty="0"/>
              <a:t>Betlemme, </a:t>
            </a:r>
            <a:br>
              <a:rPr lang="it-IT" sz="2000" dirty="0"/>
            </a:br>
            <a:r>
              <a:rPr lang="it-IT" sz="2000" dirty="0"/>
              <a:t>Gerusalemme, </a:t>
            </a:r>
            <a:br>
              <a:rPr lang="it-IT" sz="2000" dirty="0"/>
            </a:br>
            <a:r>
              <a:rPr lang="it-IT" sz="2000" dirty="0"/>
              <a:t>Betlemme, </a:t>
            </a:r>
            <a:br>
              <a:rPr lang="it-IT" sz="2000" dirty="0"/>
            </a:br>
            <a:r>
              <a:rPr lang="it-IT" sz="2000" dirty="0"/>
              <a:t>Egitto,</a:t>
            </a:r>
            <a:br>
              <a:rPr lang="it-IT" sz="2000" dirty="0"/>
            </a:br>
            <a:r>
              <a:rPr lang="it-IT" sz="2000" dirty="0"/>
              <a:t>Nazaret</a:t>
            </a:r>
            <a:br>
              <a:rPr lang="it-IT" sz="2000" dirty="0"/>
            </a:br>
            <a:br>
              <a:rPr lang="it-IT" sz="2000" dirty="0"/>
            </a:br>
            <a:r>
              <a:rPr lang="it-IT" sz="2000" dirty="0"/>
              <a:t>Matteo, I e II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74BE4943-7A8C-4AE3-979E-BD52FA75E1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30752" y="-35353"/>
            <a:ext cx="4194048" cy="691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3623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722DD7-4566-479B-B2DC-232C5C773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4866" y="274638"/>
            <a:ext cx="2573867" cy="5973762"/>
          </a:xfrm>
        </p:spPr>
        <p:txBody>
          <a:bodyPr>
            <a:normAutofit/>
          </a:bodyPr>
          <a:lstStyle/>
          <a:p>
            <a:r>
              <a:rPr lang="it-IT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Muro </a:t>
            </a:r>
            <a:br>
              <a:rPr lang="it-IT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r>
              <a:rPr lang="it-IT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che separa </a:t>
            </a:r>
            <a:br>
              <a:rPr lang="it-IT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r>
              <a:rPr lang="it-IT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il territorio direttamente controllato da forze israeliane da Betlemme,</a:t>
            </a:r>
            <a:br>
              <a:rPr lang="it-IT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r>
              <a:rPr lang="it-IT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visto dal lato Israeliano.</a:t>
            </a:r>
            <a:endParaRPr lang="it-IT" sz="20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9BC5C52-C5AB-4553-BCAE-7CFC82A8543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09121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779" y="-16666"/>
            <a:ext cx="9166221" cy="6874666"/>
          </a:xfrm>
        </p:spPr>
      </p:pic>
    </p:spTree>
    <p:extLst>
      <p:ext uri="{BB962C8B-B14F-4D97-AF65-F5344CB8AC3E}">
        <p14:creationId xmlns:p14="http://schemas.microsoft.com/office/powerpoint/2010/main" val="4342495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99662"/>
            <a:ext cx="5220072" cy="6962272"/>
          </a:xfrm>
        </p:spPr>
      </p:pic>
    </p:spTree>
    <p:extLst>
      <p:ext uri="{BB962C8B-B14F-4D97-AF65-F5344CB8AC3E}">
        <p14:creationId xmlns:p14="http://schemas.microsoft.com/office/powerpoint/2010/main" val="30053891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354732" y="274638"/>
            <a:ext cx="1837268" cy="1143000"/>
          </a:xfrm>
        </p:spPr>
        <p:txBody>
          <a:bodyPr>
            <a:normAutofit/>
          </a:bodyPr>
          <a:lstStyle/>
          <a:p>
            <a:r>
              <a:rPr lang="it-IT" sz="2000" dirty="0"/>
              <a:t>Moschea di Betlemme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293433" cy="6858000"/>
          </a:xfrm>
        </p:spPr>
      </p:pic>
    </p:spTree>
    <p:extLst>
      <p:ext uri="{BB962C8B-B14F-4D97-AF65-F5344CB8AC3E}">
        <p14:creationId xmlns:p14="http://schemas.microsoft.com/office/powerpoint/2010/main" val="29265827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28048" y="274638"/>
            <a:ext cx="3682752" cy="1143000"/>
          </a:xfrm>
        </p:spPr>
        <p:txBody>
          <a:bodyPr>
            <a:normAutofit fontScale="90000"/>
          </a:bodyPr>
          <a:lstStyle/>
          <a:p>
            <a:r>
              <a:rPr lang="it-IT" sz="1400" dirty="0"/>
              <a:t>La </a:t>
            </a:r>
            <a:r>
              <a:rPr lang="it-IT" sz="1400" dirty="0">
                <a:hlinkClick r:id="rId2" tooltip="Moschea di 'Omar (Betlemme) (la pagina non esiste)"/>
              </a:rPr>
              <a:t>Moschea di </a:t>
            </a:r>
            <a:r>
              <a:rPr lang="it-IT" sz="1400" dirty="0" err="1">
                <a:hlinkClick r:id="rId2" tooltip="Moschea di 'Omar (Betlemme) (la pagina non esiste)"/>
              </a:rPr>
              <a:t>ʿOmar</a:t>
            </a:r>
            <a:r>
              <a:rPr lang="it-IT" sz="1400" dirty="0"/>
              <a:t> è stata costruita nel 1860 per commemorare la visita del </a:t>
            </a:r>
            <a:r>
              <a:rPr lang="it-IT" sz="1400" dirty="0">
                <a:hlinkClick r:id="rId3" tooltip="Califfo"/>
              </a:rPr>
              <a:t>califfo</a:t>
            </a:r>
            <a:r>
              <a:rPr lang="it-IT" sz="1400" dirty="0"/>
              <a:t> </a:t>
            </a:r>
            <a:r>
              <a:rPr lang="it-IT" sz="1400" dirty="0" err="1">
                <a:hlinkClick r:id="rId4" tooltip="'Omar ibn al-Khattāb"/>
              </a:rPr>
              <a:t>ʿOmar</a:t>
            </a:r>
            <a:r>
              <a:rPr lang="it-IT" sz="1400" dirty="0"/>
              <a:t> a Betlemme, al momento della sua conquista da parte dei </a:t>
            </a:r>
            <a:r>
              <a:rPr lang="it-IT" sz="1400" dirty="0">
                <a:hlinkClick r:id="rId5" tooltip="Musulmano"/>
              </a:rPr>
              <a:t>musulmani</a:t>
            </a:r>
            <a:r>
              <a:rPr lang="it-IT" sz="1400" dirty="0"/>
              <a:t>. È l'unica moschea di Betlemme.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4558187" cy="6858000"/>
          </a:xfrm>
        </p:spPr>
      </p:pic>
    </p:spTree>
    <p:extLst>
      <p:ext uri="{BB962C8B-B14F-4D97-AF65-F5344CB8AC3E}">
        <p14:creationId xmlns:p14="http://schemas.microsoft.com/office/powerpoint/2010/main" val="27833778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094" y="3070"/>
            <a:ext cx="9139907" cy="6854931"/>
          </a:xfrm>
        </p:spPr>
      </p:pic>
    </p:spTree>
    <p:extLst>
      <p:ext uri="{BB962C8B-B14F-4D97-AF65-F5344CB8AC3E}">
        <p14:creationId xmlns:p14="http://schemas.microsoft.com/office/powerpoint/2010/main" val="26497082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1762"/>
            <a:ext cx="7236296" cy="6826239"/>
          </a:xfrm>
        </p:spPr>
      </p:pic>
    </p:spTree>
    <p:extLst>
      <p:ext uri="{BB962C8B-B14F-4D97-AF65-F5344CB8AC3E}">
        <p14:creationId xmlns:p14="http://schemas.microsoft.com/office/powerpoint/2010/main" val="42949316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3621"/>
            <a:ext cx="5148064" cy="6866231"/>
          </a:xfrm>
        </p:spPr>
      </p:pic>
    </p:spTree>
    <p:extLst>
      <p:ext uri="{BB962C8B-B14F-4D97-AF65-F5344CB8AC3E}">
        <p14:creationId xmlns:p14="http://schemas.microsoft.com/office/powerpoint/2010/main" val="25630516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62600" y="274637"/>
            <a:ext cx="6019800" cy="6473295"/>
          </a:xfrm>
        </p:spPr>
        <p:txBody>
          <a:bodyPr>
            <a:normAutofit/>
          </a:bodyPr>
          <a:lstStyle/>
          <a:p>
            <a:r>
              <a:rPr lang="it-IT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Murales sul muro </a:t>
            </a:r>
            <a:br>
              <a:rPr lang="it-IT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r>
              <a:rPr lang="it-IT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che separa il territorio </a:t>
            </a:r>
            <a:r>
              <a:rPr lang="it-IT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dirattamente</a:t>
            </a:r>
            <a:r>
              <a:rPr lang="it-IT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controllato </a:t>
            </a:r>
            <a:br>
              <a:rPr lang="it-IT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r>
              <a:rPr lang="it-IT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da forze israeliane da Betlemme, </a:t>
            </a:r>
            <a:br>
              <a:rPr lang="it-IT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r>
              <a:rPr lang="it-IT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disegnati sul lato palestinese.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31"/>
            <a:ext cx="5148064" cy="6866231"/>
          </a:xfrm>
        </p:spPr>
      </p:pic>
    </p:spTree>
    <p:extLst>
      <p:ext uri="{BB962C8B-B14F-4D97-AF65-F5344CB8AC3E}">
        <p14:creationId xmlns:p14="http://schemas.microsoft.com/office/powerpoint/2010/main" val="4263325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791088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E8537C-F6D2-4E6C-9397-78608C87D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4525963"/>
          </a:xfrm>
        </p:spPr>
        <p:txBody>
          <a:bodyPr/>
          <a:lstStyle/>
          <a:p>
            <a:r>
              <a:rPr lang="it-IT" dirty="0"/>
              <a:t>AIN KAREM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30C2FA9-B707-4AB1-8340-772A368012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  <a:p>
            <a:r>
              <a:rPr lang="it-IT" dirty="0"/>
              <a:t> </a:t>
            </a:r>
          </a:p>
          <a:p>
            <a:pPr algn="ctr"/>
            <a:r>
              <a:rPr lang="it-IT" dirty="0"/>
              <a:t>Luca, 1, 39-80</a:t>
            </a:r>
          </a:p>
        </p:txBody>
      </p:sp>
    </p:spTree>
    <p:extLst>
      <p:ext uri="{BB962C8B-B14F-4D97-AF65-F5344CB8AC3E}">
        <p14:creationId xmlns:p14="http://schemas.microsoft.com/office/powerpoint/2010/main" val="3500457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304866" y="274638"/>
            <a:ext cx="2785534" cy="3713162"/>
          </a:xfrm>
        </p:spPr>
        <p:txBody>
          <a:bodyPr>
            <a:normAutofit/>
          </a:bodyPr>
          <a:lstStyle/>
          <a:p>
            <a:r>
              <a:rPr lang="it-IT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La residenza </a:t>
            </a:r>
            <a:br>
              <a:rPr lang="it-IT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r>
              <a:rPr lang="it-IT" sz="2000" b="0" i="0" u="sng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dei </a:t>
            </a:r>
            <a:r>
              <a:rPr lang="it-IT" sz="2000" b="0" i="0" u="sng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2" tooltip="Preti del Sacro Cuore di Gesù di Bétharram"/>
              </a:rPr>
              <a:t>Preti </a:t>
            </a:r>
            <a:br>
              <a:rPr lang="it-IT" sz="2000" b="0" i="0" u="sng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2" tooltip="Preti del Sacro Cuore di Gesù di Bétharram"/>
              </a:rPr>
            </a:br>
            <a:r>
              <a:rPr lang="it-IT" sz="2000" b="0" i="0" u="sng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2" tooltip="Preti del Sacro Cuore di Gesù di Bétharram"/>
              </a:rPr>
              <a:t>del Sacro Cuore</a:t>
            </a:r>
            <a:r>
              <a:rPr lang="it-IT" sz="2000" b="0" i="0" u="sng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br>
              <a:rPr lang="it-IT" sz="2000" b="0" i="0" u="sng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r>
              <a:rPr lang="it-IT" sz="2000" b="0" i="0" u="sng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it-IT" sz="2000" b="0" i="0" u="sng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3" tooltip="1885"/>
              </a:rPr>
              <a:t>1885</a:t>
            </a:r>
            <a:endParaRPr lang="it-IT" sz="2000" u="sng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8473961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254066" y="274637"/>
            <a:ext cx="2810934" cy="5990695"/>
          </a:xfrm>
        </p:spPr>
        <p:txBody>
          <a:bodyPr>
            <a:noAutofit/>
          </a:bodyPr>
          <a:lstStyle/>
          <a:p>
            <a:r>
              <a:rPr lang="it-IT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Vista di Betlemme da Gerusalemme; è visibile il muro che separa il territorio direttamente controllato da forze israeliane da Betlemme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2"/>
            <a:ext cx="9141197" cy="6855898"/>
          </a:xfrm>
        </p:spPr>
      </p:pic>
    </p:spTree>
    <p:extLst>
      <p:ext uri="{BB962C8B-B14F-4D97-AF65-F5344CB8AC3E}">
        <p14:creationId xmlns:p14="http://schemas.microsoft.com/office/powerpoint/2010/main" val="17134186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05918" cy="6021288"/>
          </a:xfrm>
        </p:spPr>
      </p:pic>
    </p:spTree>
    <p:extLst>
      <p:ext uri="{BB962C8B-B14F-4D97-AF65-F5344CB8AC3E}">
        <p14:creationId xmlns:p14="http://schemas.microsoft.com/office/powerpoint/2010/main" val="12456504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25208"/>
            <a:ext cx="9166297" cy="6118503"/>
          </a:xfrm>
        </p:spPr>
      </p:pic>
    </p:spTree>
    <p:extLst>
      <p:ext uri="{BB962C8B-B14F-4D97-AF65-F5344CB8AC3E}">
        <p14:creationId xmlns:p14="http://schemas.microsoft.com/office/powerpoint/2010/main" val="10956082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288839" cy="6165304"/>
          </a:xfrm>
        </p:spPr>
      </p:pic>
    </p:spTree>
    <p:extLst>
      <p:ext uri="{BB962C8B-B14F-4D97-AF65-F5344CB8AC3E}">
        <p14:creationId xmlns:p14="http://schemas.microsoft.com/office/powerpoint/2010/main" val="39663121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49" y="28342"/>
            <a:ext cx="9061681" cy="6048672"/>
          </a:xfrm>
        </p:spPr>
      </p:pic>
    </p:spTree>
    <p:extLst>
      <p:ext uri="{BB962C8B-B14F-4D97-AF65-F5344CB8AC3E}">
        <p14:creationId xmlns:p14="http://schemas.microsoft.com/office/powerpoint/2010/main" val="11038052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029" y="34280"/>
            <a:ext cx="9121013" cy="5760640"/>
          </a:xfrm>
        </p:spPr>
      </p:pic>
    </p:spTree>
    <p:extLst>
      <p:ext uri="{BB962C8B-B14F-4D97-AF65-F5344CB8AC3E}">
        <p14:creationId xmlns:p14="http://schemas.microsoft.com/office/powerpoint/2010/main" val="122752971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190"/>
            <a:ext cx="9245066" cy="6165304"/>
          </a:xfrm>
        </p:spPr>
      </p:pic>
    </p:spTree>
    <p:extLst>
      <p:ext uri="{BB962C8B-B14F-4D97-AF65-F5344CB8AC3E}">
        <p14:creationId xmlns:p14="http://schemas.microsoft.com/office/powerpoint/2010/main" val="108242033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86080" cy="5544616"/>
          </a:xfrm>
        </p:spPr>
      </p:pic>
    </p:spTree>
    <p:extLst>
      <p:ext uri="{BB962C8B-B14F-4D97-AF65-F5344CB8AC3E}">
        <p14:creationId xmlns:p14="http://schemas.microsoft.com/office/powerpoint/2010/main" val="29740972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213" y="-3725"/>
            <a:ext cx="9168408" cy="6169029"/>
          </a:xfrm>
        </p:spPr>
      </p:pic>
    </p:spTree>
    <p:extLst>
      <p:ext uri="{BB962C8B-B14F-4D97-AF65-F5344CB8AC3E}">
        <p14:creationId xmlns:p14="http://schemas.microsoft.com/office/powerpoint/2010/main" val="2695485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330266" y="274638"/>
            <a:ext cx="2861733" cy="6382502"/>
          </a:xfrm>
        </p:spPr>
        <p:txBody>
          <a:bodyPr>
            <a:normAutofit/>
          </a:bodyPr>
          <a:lstStyle/>
          <a:p>
            <a:r>
              <a:rPr lang="it-IT" sz="2000" dirty="0"/>
              <a:t>Veduta del paese </a:t>
            </a:r>
            <a:br>
              <a:rPr lang="it-IT" sz="2000" dirty="0"/>
            </a:br>
            <a:r>
              <a:rPr lang="it-IT" sz="2000" dirty="0"/>
              <a:t>di Ain </a:t>
            </a:r>
            <a:r>
              <a:rPr lang="it-IT" sz="2000" dirty="0" err="1"/>
              <a:t>Karem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1202" cy="6657140"/>
          </a:xfrm>
        </p:spPr>
      </p:pic>
    </p:spTree>
    <p:extLst>
      <p:ext uri="{BB962C8B-B14F-4D97-AF65-F5344CB8AC3E}">
        <p14:creationId xmlns:p14="http://schemas.microsoft.com/office/powerpoint/2010/main" val="356310043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63"/>
            <a:ext cx="9285663" cy="5660185"/>
          </a:xfrm>
        </p:spPr>
      </p:pic>
    </p:spTree>
    <p:extLst>
      <p:ext uri="{BB962C8B-B14F-4D97-AF65-F5344CB8AC3E}">
        <p14:creationId xmlns:p14="http://schemas.microsoft.com/office/powerpoint/2010/main" val="147221016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006755" cy="6858000"/>
          </a:xfrm>
        </p:spPr>
      </p:pic>
    </p:spTree>
    <p:extLst>
      <p:ext uri="{BB962C8B-B14F-4D97-AF65-F5344CB8AC3E}">
        <p14:creationId xmlns:p14="http://schemas.microsoft.com/office/powerpoint/2010/main" val="39985058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6766641" cy="6957392"/>
          </a:xfrm>
        </p:spPr>
      </p:pic>
    </p:spTree>
    <p:extLst>
      <p:ext uri="{BB962C8B-B14F-4D97-AF65-F5344CB8AC3E}">
        <p14:creationId xmlns:p14="http://schemas.microsoft.com/office/powerpoint/2010/main" val="391201021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84291" cy="4797152"/>
          </a:xfrm>
        </p:spPr>
      </p:pic>
    </p:spTree>
    <p:extLst>
      <p:ext uri="{BB962C8B-B14F-4D97-AF65-F5344CB8AC3E}">
        <p14:creationId xmlns:p14="http://schemas.microsoft.com/office/powerpoint/2010/main" val="402321291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24"/>
            <a:ext cx="9187249" cy="6668737"/>
          </a:xfrm>
        </p:spPr>
      </p:pic>
    </p:spTree>
    <p:extLst>
      <p:ext uri="{BB962C8B-B14F-4D97-AF65-F5344CB8AC3E}">
        <p14:creationId xmlns:p14="http://schemas.microsoft.com/office/powerpoint/2010/main" val="293099420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010"/>
            <a:ext cx="9132087" cy="6083287"/>
          </a:xfrm>
        </p:spPr>
      </p:pic>
    </p:spTree>
    <p:extLst>
      <p:ext uri="{BB962C8B-B14F-4D97-AF65-F5344CB8AC3E}">
        <p14:creationId xmlns:p14="http://schemas.microsoft.com/office/powerpoint/2010/main" val="181348467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8798"/>
            <a:ext cx="8964488" cy="6866798"/>
          </a:xfrm>
        </p:spPr>
      </p:pic>
    </p:spTree>
    <p:extLst>
      <p:ext uri="{BB962C8B-B14F-4D97-AF65-F5344CB8AC3E}">
        <p14:creationId xmlns:p14="http://schemas.microsoft.com/office/powerpoint/2010/main" val="36316147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71044" cy="6597352"/>
          </a:xfrm>
        </p:spPr>
      </p:pic>
    </p:spTree>
    <p:extLst>
      <p:ext uri="{BB962C8B-B14F-4D97-AF65-F5344CB8AC3E}">
        <p14:creationId xmlns:p14="http://schemas.microsoft.com/office/powerpoint/2010/main" val="229332199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1200" y="6021288"/>
            <a:ext cx="8229600" cy="836712"/>
          </a:xfrm>
        </p:spPr>
        <p:txBody>
          <a:bodyPr>
            <a:normAutofit/>
          </a:bodyPr>
          <a:lstStyle/>
          <a:p>
            <a:r>
              <a:rPr lang="it-IT" sz="1400" dirty="0"/>
              <a:t>Stella d'argento che segna il luogo dove Gesù è nato secondo la tradizione cristiana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8275040" cy="6237312"/>
          </a:xfrm>
        </p:spPr>
      </p:pic>
    </p:spTree>
    <p:extLst>
      <p:ext uri="{BB962C8B-B14F-4D97-AF65-F5344CB8AC3E}">
        <p14:creationId xmlns:p14="http://schemas.microsoft.com/office/powerpoint/2010/main" val="55086614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141660"/>
            <a:ext cx="9144000" cy="6999660"/>
          </a:xfrm>
        </p:spPr>
      </p:pic>
    </p:spTree>
    <p:extLst>
      <p:ext uri="{BB962C8B-B14F-4D97-AF65-F5344CB8AC3E}">
        <p14:creationId xmlns:p14="http://schemas.microsoft.com/office/powerpoint/2010/main" val="1442597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296400" y="274637"/>
            <a:ext cx="2895600" cy="5685896"/>
          </a:xfrm>
        </p:spPr>
        <p:txBody>
          <a:bodyPr>
            <a:normAutofit/>
          </a:bodyPr>
          <a:lstStyle/>
          <a:p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Veduta del paese </a:t>
            </a:r>
            <a:b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di Ain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Karem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6859" cy="6858000"/>
          </a:xfrm>
        </p:spPr>
      </p:pic>
    </p:spTree>
    <p:extLst>
      <p:ext uri="{BB962C8B-B14F-4D97-AF65-F5344CB8AC3E}">
        <p14:creationId xmlns:p14="http://schemas.microsoft.com/office/powerpoint/2010/main" val="197184353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9379" cy="6858000"/>
          </a:xfrm>
        </p:spPr>
      </p:pic>
    </p:spTree>
    <p:extLst>
      <p:ext uri="{BB962C8B-B14F-4D97-AF65-F5344CB8AC3E}">
        <p14:creationId xmlns:p14="http://schemas.microsoft.com/office/powerpoint/2010/main" val="207149701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16539551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55" y="0"/>
            <a:ext cx="8866909" cy="6858000"/>
          </a:xfrm>
        </p:spPr>
      </p:pic>
    </p:spTree>
    <p:extLst>
      <p:ext uri="{BB962C8B-B14F-4D97-AF65-F5344CB8AC3E}">
        <p14:creationId xmlns:p14="http://schemas.microsoft.com/office/powerpoint/2010/main" val="176901881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36090" cy="6858000"/>
          </a:xfrm>
        </p:spPr>
      </p:pic>
    </p:spTree>
    <p:extLst>
      <p:ext uri="{BB962C8B-B14F-4D97-AF65-F5344CB8AC3E}">
        <p14:creationId xmlns:p14="http://schemas.microsoft.com/office/powerpoint/2010/main" val="46807982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441" y="0"/>
            <a:ext cx="9121473" cy="6381328"/>
          </a:xfrm>
        </p:spPr>
      </p:pic>
    </p:spTree>
    <p:extLst>
      <p:ext uri="{BB962C8B-B14F-4D97-AF65-F5344CB8AC3E}">
        <p14:creationId xmlns:p14="http://schemas.microsoft.com/office/powerpoint/2010/main" val="31480377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219051" cy="6453336"/>
          </a:xfrm>
        </p:spPr>
      </p:pic>
    </p:spTree>
    <p:extLst>
      <p:ext uri="{BB962C8B-B14F-4D97-AF65-F5344CB8AC3E}">
        <p14:creationId xmlns:p14="http://schemas.microsoft.com/office/powerpoint/2010/main" val="314826081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25573" cy="6093296"/>
          </a:xfrm>
        </p:spPr>
      </p:pic>
    </p:spTree>
    <p:extLst>
      <p:ext uri="{BB962C8B-B14F-4D97-AF65-F5344CB8AC3E}">
        <p14:creationId xmlns:p14="http://schemas.microsoft.com/office/powerpoint/2010/main" val="341836788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219170" cy="6093296"/>
          </a:xfrm>
        </p:spPr>
      </p:pic>
    </p:spTree>
    <p:extLst>
      <p:ext uri="{BB962C8B-B14F-4D97-AF65-F5344CB8AC3E}">
        <p14:creationId xmlns:p14="http://schemas.microsoft.com/office/powerpoint/2010/main" val="315247497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58965756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374" y="0"/>
            <a:ext cx="9037626" cy="6778220"/>
          </a:xfrm>
        </p:spPr>
      </p:pic>
    </p:spTree>
    <p:extLst>
      <p:ext uri="{BB962C8B-B14F-4D97-AF65-F5344CB8AC3E}">
        <p14:creationId xmlns:p14="http://schemas.microsoft.com/office/powerpoint/2010/main" val="2280138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281978" y="274637"/>
            <a:ext cx="1910022" cy="5499629"/>
          </a:xfrm>
        </p:spPr>
        <p:txBody>
          <a:bodyPr>
            <a:normAutofit/>
          </a:bodyPr>
          <a:lstStyle/>
          <a:p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Veduta </a:t>
            </a:r>
            <a:b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del paese </a:t>
            </a:r>
            <a:b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di Ain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Karem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281979" cy="6858000"/>
          </a:xfrm>
        </p:spPr>
      </p:pic>
    </p:spTree>
    <p:extLst>
      <p:ext uri="{BB962C8B-B14F-4D97-AF65-F5344CB8AC3E}">
        <p14:creationId xmlns:p14="http://schemas.microsoft.com/office/powerpoint/2010/main" val="151033851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466" y="0"/>
            <a:ext cx="9139943" cy="6093296"/>
          </a:xfrm>
        </p:spPr>
      </p:pic>
    </p:spTree>
    <p:extLst>
      <p:ext uri="{BB962C8B-B14F-4D97-AF65-F5344CB8AC3E}">
        <p14:creationId xmlns:p14="http://schemas.microsoft.com/office/powerpoint/2010/main" val="37963182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190"/>
            <a:ext cx="9139746" cy="6854810"/>
          </a:xfrm>
        </p:spPr>
      </p:pic>
    </p:spTree>
    <p:extLst>
      <p:ext uri="{BB962C8B-B14F-4D97-AF65-F5344CB8AC3E}">
        <p14:creationId xmlns:p14="http://schemas.microsoft.com/office/powerpoint/2010/main" val="419989420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31904" y="274638"/>
            <a:ext cx="4978896" cy="1143000"/>
          </a:xfrm>
        </p:spPr>
        <p:txBody>
          <a:bodyPr>
            <a:normAutofit/>
          </a:bodyPr>
          <a:lstStyle/>
          <a:p>
            <a:r>
              <a:rPr lang="it-IT" sz="1400" dirty="0"/>
              <a:t>Betlemme, panorama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3630"/>
            <a:ext cx="3270823" cy="6854370"/>
          </a:xfrm>
        </p:spPr>
      </p:pic>
    </p:spTree>
    <p:extLst>
      <p:ext uri="{BB962C8B-B14F-4D97-AF65-F5344CB8AC3E}">
        <p14:creationId xmlns:p14="http://schemas.microsoft.com/office/powerpoint/2010/main" val="308543422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75920" y="274638"/>
            <a:ext cx="4834880" cy="1143000"/>
          </a:xfrm>
        </p:spPr>
        <p:txBody>
          <a:bodyPr>
            <a:normAutofit/>
          </a:bodyPr>
          <a:lstStyle/>
          <a:p>
            <a:r>
              <a:rPr lang="it-IT" sz="1400" dirty="0"/>
              <a:t>Betlemme, veduta </a:t>
            </a:r>
            <a:r>
              <a:rPr lang="it-IT" sz="1400"/>
              <a:t>da ovest.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3247673" cy="6858000"/>
          </a:xfrm>
        </p:spPr>
      </p:pic>
    </p:spTree>
    <p:extLst>
      <p:ext uri="{BB962C8B-B14F-4D97-AF65-F5344CB8AC3E}">
        <p14:creationId xmlns:p14="http://schemas.microsoft.com/office/powerpoint/2010/main" val="30372122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ED339D-BCAD-44CF-B541-826479468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B975FB72-B26A-4FAF-8D17-789384187F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2471" y="0"/>
            <a:ext cx="9090067" cy="697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94267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6B0325-6E21-472C-94C7-368A1629B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ABC68B8A-4C36-4946-93B3-78B9523543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322" y="0"/>
            <a:ext cx="11553356" cy="74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343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279466" y="274638"/>
            <a:ext cx="2912533" cy="5973762"/>
          </a:xfrm>
        </p:spPr>
        <p:txBody>
          <a:bodyPr>
            <a:normAutofit/>
          </a:bodyPr>
          <a:lstStyle/>
          <a:p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Veduta del paese </a:t>
            </a:r>
            <a:b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di Ain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Karem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059"/>
            <a:ext cx="9121013" cy="6840760"/>
          </a:xfrm>
        </p:spPr>
      </p:pic>
    </p:spTree>
    <p:extLst>
      <p:ext uri="{BB962C8B-B14F-4D97-AF65-F5344CB8AC3E}">
        <p14:creationId xmlns:p14="http://schemas.microsoft.com/office/powerpoint/2010/main" val="77671842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339</Words>
  <Application>Microsoft Office PowerPoint</Application>
  <PresentationFormat>Widescreen</PresentationFormat>
  <Paragraphs>32</Paragraphs>
  <Slides>85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85</vt:i4>
      </vt:variant>
    </vt:vector>
  </HeadingPairs>
  <TitlesOfParts>
    <vt:vector size="90" baseType="lpstr">
      <vt:lpstr>Arial</vt:lpstr>
      <vt:lpstr>Calibri</vt:lpstr>
      <vt:lpstr>Calibri Light</vt:lpstr>
      <vt:lpstr>Tema di Office</vt:lpstr>
      <vt:lpstr>1_Tema di Office</vt:lpstr>
      <vt:lpstr>L U O G H I   D I   G E S U’</vt:lpstr>
      <vt:lpstr>N A Z A R E T</vt:lpstr>
      <vt:lpstr>Presentazione standard di PowerPoint</vt:lpstr>
      <vt:lpstr>Nazaret, Betlemme,  Gerusalemme,  Betlemme,  Egitto, Nazaret  Matteo, I e II</vt:lpstr>
      <vt:lpstr>AIN KAREM</vt:lpstr>
      <vt:lpstr>Veduta del paese  di Ain Karem</vt:lpstr>
      <vt:lpstr>Veduta del paese  di Ain Karem</vt:lpstr>
      <vt:lpstr>Veduta  del paese  di Ain Karem</vt:lpstr>
      <vt:lpstr>Veduta del paese  di Ain Karem</vt:lpstr>
      <vt:lpstr>Presentazione standard di PowerPoint</vt:lpstr>
      <vt:lpstr>Presentazione standard di PowerPoint</vt:lpstr>
      <vt:lpstr>Presentazione standard di PowerPoint</vt:lpstr>
      <vt:lpstr>Statua  che rappresenta  l'incontro delle cugine  Elisabetta e Maria,  chiesa della Visitazione</vt:lpstr>
      <vt:lpstr>Luogo dove secondo la tradizione nacque San Giovanni Battista, chiesa di san Giovanni Battista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AIN KAREM, facciata della chiesa della Visitazione, sorta secndocondo  sul luogo  dove  secondo l a tradizione  abitava  Santa Elisabetta</vt:lpstr>
      <vt:lpstr>Presentazione standard di PowerPoint</vt:lpstr>
      <vt:lpstr>Facciata della chiesa della Visitazione, sorta nel luogo dove secondo la tradizione abitava Santa Elisabetta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Un dipinto di Betlemme, 1882</vt:lpstr>
      <vt:lpstr>Vista della chiesa della Natività nel 1833, dipinto da M. N. Vorobiev</vt:lpstr>
      <vt:lpstr>Una strada "affollata a Betlemme", 1880</vt:lpstr>
      <vt:lpstr>Veduta di Betlemme, 1898</vt:lpstr>
      <vt:lpstr>Soldati israeliani in città, 1978</vt:lpstr>
      <vt:lpstr>Presentazione standard di PowerPoint</vt:lpstr>
      <vt:lpstr>Muro  che separa  il territorio direttamente controllato da forze israeliane da Betlemme,  visto dal lato Israeliano.</vt:lpstr>
      <vt:lpstr>Presentazione standard di PowerPoint</vt:lpstr>
      <vt:lpstr>Presentazione standard di PowerPoint</vt:lpstr>
      <vt:lpstr>Moschea di Betlemme</vt:lpstr>
      <vt:lpstr>La Moschea di ʿOmar è stata costruita nel 1860 per commemorare la visita del califfo ʿOmar a Betlemme, al momento della sua conquista da parte dei musulmani. È l'unica moschea di Betlemme.</vt:lpstr>
      <vt:lpstr>Presentazione standard di PowerPoint</vt:lpstr>
      <vt:lpstr>Presentazione standard di PowerPoint</vt:lpstr>
      <vt:lpstr>Presentazione standard di PowerPoint</vt:lpstr>
      <vt:lpstr>Murales sul muro  che separa il territorio dirattamente controllato  da forze israeliane da Betlemme,  disegnati sul lato palestinese.</vt:lpstr>
      <vt:lpstr>Presentazione standard di PowerPoint</vt:lpstr>
      <vt:lpstr>La residenza  dei Preti  del Sacro Cuore  (1885</vt:lpstr>
      <vt:lpstr>Vista di Betlemme da Gerusalemme; è visibile il muro che separa il territorio direttamente controllato da forze israeliane da Betlemme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Stella d'argento che segna il luogo dove Gesù è nato secondo la tradizione cristiana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Betlemme, panorama</vt:lpstr>
      <vt:lpstr>Betlemme, veduta da ovest.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 U O G H I   D I   G E S U’</dc:title>
  <dc:creator>Secondo Brunelli</dc:creator>
  <cp:lastModifiedBy>Secondo Brunelli</cp:lastModifiedBy>
  <cp:revision>17</cp:revision>
  <dcterms:created xsi:type="dcterms:W3CDTF">2021-10-18T21:09:41Z</dcterms:created>
  <dcterms:modified xsi:type="dcterms:W3CDTF">2021-10-21T08:02:54Z</dcterms:modified>
</cp:coreProperties>
</file>