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9" r:id="rId3"/>
    <p:sldId id="290" r:id="rId4"/>
    <p:sldId id="263" r:id="rId5"/>
    <p:sldId id="278" r:id="rId6"/>
    <p:sldId id="270" r:id="rId7"/>
    <p:sldId id="274" r:id="rId8"/>
    <p:sldId id="275" r:id="rId9"/>
    <p:sldId id="276" r:id="rId10"/>
    <p:sldId id="271" r:id="rId11"/>
    <p:sldId id="277" r:id="rId12"/>
    <p:sldId id="280" r:id="rId13"/>
    <p:sldId id="281" r:id="rId14"/>
    <p:sldId id="273" r:id="rId15"/>
    <p:sldId id="272" r:id="rId16"/>
    <p:sldId id="279" r:id="rId17"/>
    <p:sldId id="257" r:id="rId18"/>
    <p:sldId id="258" r:id="rId19"/>
    <p:sldId id="259" r:id="rId20"/>
    <p:sldId id="260" r:id="rId21"/>
    <p:sldId id="261" r:id="rId22"/>
    <p:sldId id="262" r:id="rId23"/>
    <p:sldId id="256" r:id="rId24"/>
    <p:sldId id="292" r:id="rId25"/>
    <p:sldId id="293" r:id="rId26"/>
    <p:sldId id="294" r:id="rId27"/>
    <p:sldId id="286" r:id="rId28"/>
    <p:sldId id="283" r:id="rId29"/>
    <p:sldId id="284" r:id="rId30"/>
    <p:sldId id="285" r:id="rId31"/>
    <p:sldId id="287" r:id="rId32"/>
    <p:sldId id="288" r:id="rId33"/>
    <p:sldId id="289" r:id="rId34"/>
    <p:sldId id="264" r:id="rId35"/>
    <p:sldId id="265" r:id="rId36"/>
    <p:sldId id="268" r:id="rId37"/>
    <p:sldId id="267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9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B8CA2556-8262-464D-8B83-FA106E4A9B14}"/>
    <pc:docChg chg="custSel addSld delSld modSld">
      <pc:chgData name="Secondo Brunelli" userId="1361646665bb41ba" providerId="LiveId" clId="{B8CA2556-8262-464D-8B83-FA106E4A9B14}" dt="2021-10-21T15:27:31.622" v="451" actId="20577"/>
      <pc:docMkLst>
        <pc:docMk/>
      </pc:docMkLst>
      <pc:sldChg chg="modSp del mod">
        <pc:chgData name="Secondo Brunelli" userId="1361646665bb41ba" providerId="LiveId" clId="{B8CA2556-8262-464D-8B83-FA106E4A9B14}" dt="2021-10-21T15:01:53.016" v="292" actId="47"/>
        <pc:sldMkLst>
          <pc:docMk/>
          <pc:sldMk cId="1612922520" sldId="256"/>
        </pc:sldMkLst>
        <pc:spChg chg="mod">
          <ac:chgData name="Secondo Brunelli" userId="1361646665bb41ba" providerId="LiveId" clId="{B8CA2556-8262-464D-8B83-FA106E4A9B14}" dt="2021-10-21T14:57:48.833" v="287" actId="6549"/>
          <ac:spMkLst>
            <pc:docMk/>
            <pc:sldMk cId="1612922520" sldId="256"/>
            <ac:spMk id="2" creationId="{AEEB3E8E-075D-42BE-BEFF-08B01334988B}"/>
          </ac:spMkLst>
        </pc:spChg>
      </pc:sldChg>
      <pc:sldChg chg="modSp mod">
        <pc:chgData name="Secondo Brunelli" userId="1361646665bb41ba" providerId="LiveId" clId="{B8CA2556-8262-464D-8B83-FA106E4A9B14}" dt="2021-10-21T14:43:47.542" v="128" actId="27636"/>
        <pc:sldMkLst>
          <pc:docMk/>
          <pc:sldMk cId="1351983900" sldId="257"/>
        </pc:sldMkLst>
        <pc:spChg chg="mod">
          <ac:chgData name="Secondo Brunelli" userId="1361646665bb41ba" providerId="LiveId" clId="{B8CA2556-8262-464D-8B83-FA106E4A9B14}" dt="2021-10-21T14:43:47.542" v="128" actId="27636"/>
          <ac:spMkLst>
            <pc:docMk/>
            <pc:sldMk cId="1351983900" sldId="257"/>
            <ac:spMk id="2" creationId="{B2E7BA15-2691-4B3C-8969-90DA55E9327F}"/>
          </ac:spMkLst>
        </pc:spChg>
      </pc:sldChg>
      <pc:sldChg chg="addSp delSp modSp new mod">
        <pc:chgData name="Secondo Brunelli" userId="1361646665bb41ba" providerId="LiveId" clId="{B8CA2556-8262-464D-8B83-FA106E4A9B14}" dt="2021-10-21T14:44:02.436" v="129" actId="1076"/>
        <pc:sldMkLst>
          <pc:docMk/>
          <pc:sldMk cId="1053574035" sldId="258"/>
        </pc:sldMkLst>
        <pc:spChg chg="mod">
          <ac:chgData name="Secondo Brunelli" userId="1361646665bb41ba" providerId="LiveId" clId="{B8CA2556-8262-464D-8B83-FA106E4A9B14}" dt="2021-10-21T14:42:58.206" v="70" actId="27636"/>
          <ac:spMkLst>
            <pc:docMk/>
            <pc:sldMk cId="1053574035" sldId="258"/>
            <ac:spMk id="2" creationId="{CDB8A448-15EE-4094-9903-1F90D19F7705}"/>
          </ac:spMkLst>
        </pc:spChg>
        <pc:spChg chg="del">
          <ac:chgData name="Secondo Brunelli" userId="1361646665bb41ba" providerId="LiveId" clId="{B8CA2556-8262-464D-8B83-FA106E4A9B14}" dt="2021-10-21T14:40:36.437" v="1"/>
          <ac:spMkLst>
            <pc:docMk/>
            <pc:sldMk cId="1053574035" sldId="258"/>
            <ac:spMk id="3" creationId="{4263317F-3168-4EC3-8727-468D7E7083C3}"/>
          </ac:spMkLst>
        </pc:spChg>
        <pc:picChg chg="add mod">
          <ac:chgData name="Secondo Brunelli" userId="1361646665bb41ba" providerId="LiveId" clId="{B8CA2556-8262-464D-8B83-FA106E4A9B14}" dt="2021-10-21T14:44:02.436" v="129" actId="1076"/>
          <ac:picMkLst>
            <pc:docMk/>
            <pc:sldMk cId="1053574035" sldId="258"/>
            <ac:picMk id="2050" creationId="{DA064465-8A58-4178-9E4F-D0BA75EB7435}"/>
          </ac:picMkLst>
        </pc:picChg>
      </pc:sldChg>
      <pc:sldChg chg="addSp delSp modSp new mod">
        <pc:chgData name="Secondo Brunelli" userId="1361646665bb41ba" providerId="LiveId" clId="{B8CA2556-8262-464D-8B83-FA106E4A9B14}" dt="2021-10-21T14:47:28.651" v="159" actId="20577"/>
        <pc:sldMkLst>
          <pc:docMk/>
          <pc:sldMk cId="1993621146" sldId="259"/>
        </pc:sldMkLst>
        <pc:spChg chg="mod">
          <ac:chgData name="Secondo Brunelli" userId="1361646665bb41ba" providerId="LiveId" clId="{B8CA2556-8262-464D-8B83-FA106E4A9B14}" dt="2021-10-21T14:47:28.651" v="159" actId="20577"/>
          <ac:spMkLst>
            <pc:docMk/>
            <pc:sldMk cId="1993621146" sldId="259"/>
            <ac:spMk id="2" creationId="{3173AF51-6CD1-4A6C-9113-6B6FBF5E103B}"/>
          </ac:spMkLst>
        </pc:spChg>
        <pc:spChg chg="del">
          <ac:chgData name="Secondo Brunelli" userId="1361646665bb41ba" providerId="LiveId" clId="{B8CA2556-8262-464D-8B83-FA106E4A9B14}" dt="2021-10-21T14:46:07.678" v="131"/>
          <ac:spMkLst>
            <pc:docMk/>
            <pc:sldMk cId="1993621146" sldId="259"/>
            <ac:spMk id="3" creationId="{9F8F8BA6-43C3-4528-A68F-F38365A71191}"/>
          </ac:spMkLst>
        </pc:spChg>
        <pc:picChg chg="add mod">
          <ac:chgData name="Secondo Brunelli" userId="1361646665bb41ba" providerId="LiveId" clId="{B8CA2556-8262-464D-8B83-FA106E4A9B14}" dt="2021-10-21T14:46:37.888" v="135" actId="1076"/>
          <ac:picMkLst>
            <pc:docMk/>
            <pc:sldMk cId="1993621146" sldId="259"/>
            <ac:picMk id="3074" creationId="{4A9EC25E-A1E1-471A-8FED-8F02CA52F868}"/>
          </ac:picMkLst>
        </pc:picChg>
      </pc:sldChg>
      <pc:sldChg chg="addSp delSp modSp new mod">
        <pc:chgData name="Secondo Brunelli" userId="1361646665bb41ba" providerId="LiveId" clId="{B8CA2556-8262-464D-8B83-FA106E4A9B14}" dt="2021-10-21T14:52:41.387" v="212" actId="20577"/>
        <pc:sldMkLst>
          <pc:docMk/>
          <pc:sldMk cId="2949105058" sldId="260"/>
        </pc:sldMkLst>
        <pc:spChg chg="mod">
          <ac:chgData name="Secondo Brunelli" userId="1361646665bb41ba" providerId="LiveId" clId="{B8CA2556-8262-464D-8B83-FA106E4A9B14}" dt="2021-10-21T14:52:41.387" v="212" actId="20577"/>
          <ac:spMkLst>
            <pc:docMk/>
            <pc:sldMk cId="2949105058" sldId="260"/>
            <ac:spMk id="2" creationId="{9934464B-9B96-4EEA-92AA-2999AEA0449F}"/>
          </ac:spMkLst>
        </pc:spChg>
        <pc:spChg chg="del">
          <ac:chgData name="Secondo Brunelli" userId="1361646665bb41ba" providerId="LiveId" clId="{B8CA2556-8262-464D-8B83-FA106E4A9B14}" dt="2021-10-21T14:50:04.862" v="161"/>
          <ac:spMkLst>
            <pc:docMk/>
            <pc:sldMk cId="2949105058" sldId="260"/>
            <ac:spMk id="3" creationId="{3AD0F748-2577-4B7F-B3C7-40230B04A096}"/>
          </ac:spMkLst>
        </pc:spChg>
        <pc:picChg chg="add mod">
          <ac:chgData name="Secondo Brunelli" userId="1361646665bb41ba" providerId="LiveId" clId="{B8CA2556-8262-464D-8B83-FA106E4A9B14}" dt="2021-10-21T14:50:12.631" v="163" actId="14100"/>
          <ac:picMkLst>
            <pc:docMk/>
            <pc:sldMk cId="2949105058" sldId="260"/>
            <ac:picMk id="4098" creationId="{D638097B-5028-40DE-B4EB-7635E0B914B6}"/>
          </ac:picMkLst>
        </pc:picChg>
      </pc:sldChg>
      <pc:sldChg chg="addSp delSp modSp new mod">
        <pc:chgData name="Secondo Brunelli" userId="1361646665bb41ba" providerId="LiveId" clId="{B8CA2556-8262-464D-8B83-FA106E4A9B14}" dt="2021-10-21T14:53:31.855" v="217" actId="14100"/>
        <pc:sldMkLst>
          <pc:docMk/>
          <pc:sldMk cId="3587037751" sldId="261"/>
        </pc:sldMkLst>
        <pc:spChg chg="mod">
          <ac:chgData name="Secondo Brunelli" userId="1361646665bb41ba" providerId="LiveId" clId="{B8CA2556-8262-464D-8B83-FA106E4A9B14}" dt="2021-10-21T14:53:31.855" v="217" actId="14100"/>
          <ac:spMkLst>
            <pc:docMk/>
            <pc:sldMk cId="3587037751" sldId="261"/>
            <ac:spMk id="2" creationId="{EC15091B-B3AD-453B-BEEF-B847C18135F3}"/>
          </ac:spMkLst>
        </pc:spChg>
        <pc:spChg chg="del">
          <ac:chgData name="Secondo Brunelli" userId="1361646665bb41ba" providerId="LiveId" clId="{B8CA2556-8262-464D-8B83-FA106E4A9B14}" dt="2021-10-21T14:51:52.603" v="205"/>
          <ac:spMkLst>
            <pc:docMk/>
            <pc:sldMk cId="3587037751" sldId="261"/>
            <ac:spMk id="3" creationId="{96A90655-EE71-4799-8E85-AC4101E4BF17}"/>
          </ac:spMkLst>
        </pc:spChg>
        <pc:picChg chg="add mod">
          <ac:chgData name="Secondo Brunelli" userId="1361646665bb41ba" providerId="LiveId" clId="{B8CA2556-8262-464D-8B83-FA106E4A9B14}" dt="2021-10-21T14:52:00.747" v="207" actId="14100"/>
          <ac:picMkLst>
            <pc:docMk/>
            <pc:sldMk cId="3587037751" sldId="261"/>
            <ac:picMk id="5122" creationId="{48AB8F08-9BB6-45A3-8DA7-2D0C8DF9A872}"/>
          </ac:picMkLst>
        </pc:picChg>
      </pc:sldChg>
      <pc:sldChg chg="addSp delSp modSp new mod">
        <pc:chgData name="Secondo Brunelli" userId="1361646665bb41ba" providerId="LiveId" clId="{B8CA2556-8262-464D-8B83-FA106E4A9B14}" dt="2021-10-21T14:55:45.067" v="270" actId="20577"/>
        <pc:sldMkLst>
          <pc:docMk/>
          <pc:sldMk cId="35126143" sldId="262"/>
        </pc:sldMkLst>
        <pc:spChg chg="mod">
          <ac:chgData name="Secondo Brunelli" userId="1361646665bb41ba" providerId="LiveId" clId="{B8CA2556-8262-464D-8B83-FA106E4A9B14}" dt="2021-10-21T14:55:45.067" v="270" actId="20577"/>
          <ac:spMkLst>
            <pc:docMk/>
            <pc:sldMk cId="35126143" sldId="262"/>
            <ac:spMk id="2" creationId="{4F73AC02-4165-4DA0-8140-5113DE1F1ABB}"/>
          </ac:spMkLst>
        </pc:spChg>
        <pc:spChg chg="del">
          <ac:chgData name="Secondo Brunelli" userId="1361646665bb41ba" providerId="LiveId" clId="{B8CA2556-8262-464D-8B83-FA106E4A9B14}" dt="2021-10-21T14:54:05.087" v="219"/>
          <ac:spMkLst>
            <pc:docMk/>
            <pc:sldMk cId="35126143" sldId="262"/>
            <ac:spMk id="3" creationId="{C50F6ABE-E08E-49A2-BA88-67A008FC3647}"/>
          </ac:spMkLst>
        </pc:spChg>
        <pc:picChg chg="add mod">
          <ac:chgData name="Secondo Brunelli" userId="1361646665bb41ba" providerId="LiveId" clId="{B8CA2556-8262-464D-8B83-FA106E4A9B14}" dt="2021-10-21T14:55:14.891" v="266" actId="14100"/>
          <ac:picMkLst>
            <pc:docMk/>
            <pc:sldMk cId="35126143" sldId="262"/>
            <ac:picMk id="6146" creationId="{CE928DC1-F7C8-4275-A89F-E0B110B3376D}"/>
          </ac:picMkLst>
        </pc:picChg>
      </pc:sldChg>
      <pc:sldChg chg="addSp modSp new mod">
        <pc:chgData name="Secondo Brunelli" userId="1361646665bb41ba" providerId="LiveId" clId="{B8CA2556-8262-464D-8B83-FA106E4A9B14}" dt="2021-10-21T15:07:13.178" v="299" actId="1076"/>
        <pc:sldMkLst>
          <pc:docMk/>
          <pc:sldMk cId="2654629016" sldId="263"/>
        </pc:sldMkLst>
        <pc:picChg chg="add mod">
          <ac:chgData name="Secondo Brunelli" userId="1361646665bb41ba" providerId="LiveId" clId="{B8CA2556-8262-464D-8B83-FA106E4A9B14}" dt="2021-10-21T15:07:13.178" v="299" actId="1076"/>
          <ac:picMkLst>
            <pc:docMk/>
            <pc:sldMk cId="2654629016" sldId="263"/>
            <ac:picMk id="4" creationId="{88B3FF83-F202-4A3D-9691-357A60EF300D}"/>
          </ac:picMkLst>
        </pc:picChg>
      </pc:sldChg>
      <pc:sldChg chg="addSp delSp modSp new del">
        <pc:chgData name="Secondo Brunelli" userId="1361646665bb41ba" providerId="LiveId" clId="{B8CA2556-8262-464D-8B83-FA106E4A9B14}" dt="2021-10-21T15:01:50.106" v="291" actId="47"/>
        <pc:sldMkLst>
          <pc:docMk/>
          <pc:sldMk cId="3671102230" sldId="263"/>
        </pc:sldMkLst>
        <pc:spChg chg="del">
          <ac:chgData name="Secondo Brunelli" userId="1361646665bb41ba" providerId="LiveId" clId="{B8CA2556-8262-464D-8B83-FA106E4A9B14}" dt="2021-10-21T15:01:37.413" v="289"/>
          <ac:spMkLst>
            <pc:docMk/>
            <pc:sldMk cId="3671102230" sldId="263"/>
            <ac:spMk id="3" creationId="{5F2DEC4F-FAB6-4CC7-97F9-BCBD743451AA}"/>
          </ac:spMkLst>
        </pc:spChg>
        <pc:picChg chg="add mod">
          <ac:chgData name="Secondo Brunelli" userId="1361646665bb41ba" providerId="LiveId" clId="{B8CA2556-8262-464D-8B83-FA106E4A9B14}" dt="2021-10-21T15:01:47.310" v="290" actId="1076"/>
          <ac:picMkLst>
            <pc:docMk/>
            <pc:sldMk cId="3671102230" sldId="263"/>
            <ac:picMk id="7170" creationId="{F603FD8B-DFF8-4B97-8772-39CC0456B10B}"/>
          </ac:picMkLst>
        </pc:picChg>
      </pc:sldChg>
      <pc:sldChg chg="addSp modSp new del mod">
        <pc:chgData name="Secondo Brunelli" userId="1361646665bb41ba" providerId="LiveId" clId="{B8CA2556-8262-464D-8B83-FA106E4A9B14}" dt="2021-10-21T15:06:29.218" v="296" actId="47"/>
        <pc:sldMkLst>
          <pc:docMk/>
          <pc:sldMk cId="4147699273" sldId="263"/>
        </pc:sldMkLst>
        <pc:picChg chg="add mod">
          <ac:chgData name="Secondo Brunelli" userId="1361646665bb41ba" providerId="LiveId" clId="{B8CA2556-8262-464D-8B83-FA106E4A9B14}" dt="2021-10-21T15:04:22.807" v="295" actId="1076"/>
          <ac:picMkLst>
            <pc:docMk/>
            <pc:sldMk cId="4147699273" sldId="263"/>
            <ac:picMk id="4" creationId="{C78AA7E1-6BB0-41E4-AC90-688614BBA859}"/>
          </ac:picMkLst>
        </pc:picChg>
      </pc:sldChg>
      <pc:sldChg chg="addSp delSp modSp new mod">
        <pc:chgData name="Secondo Brunelli" userId="1361646665bb41ba" providerId="LiveId" clId="{B8CA2556-8262-464D-8B83-FA106E4A9B14}" dt="2021-10-21T15:18:12.093" v="353" actId="20577"/>
        <pc:sldMkLst>
          <pc:docMk/>
          <pc:sldMk cId="1173068523" sldId="264"/>
        </pc:sldMkLst>
        <pc:spChg chg="mod">
          <ac:chgData name="Secondo Brunelli" userId="1361646665bb41ba" providerId="LiveId" clId="{B8CA2556-8262-464D-8B83-FA106E4A9B14}" dt="2021-10-21T15:18:12.093" v="353" actId="20577"/>
          <ac:spMkLst>
            <pc:docMk/>
            <pc:sldMk cId="1173068523" sldId="264"/>
            <ac:spMk id="2" creationId="{0B99F7FE-5F62-4F68-9F1A-34CB52A6DC5F}"/>
          </ac:spMkLst>
        </pc:spChg>
        <pc:spChg chg="del">
          <ac:chgData name="Secondo Brunelli" userId="1361646665bb41ba" providerId="LiveId" clId="{B8CA2556-8262-464D-8B83-FA106E4A9B14}" dt="2021-10-21T15:16:29.426" v="301"/>
          <ac:spMkLst>
            <pc:docMk/>
            <pc:sldMk cId="1173068523" sldId="264"/>
            <ac:spMk id="3" creationId="{D69996F2-C7F5-4FF3-AA24-46A8FC6D88DE}"/>
          </ac:spMkLst>
        </pc:spChg>
        <pc:picChg chg="add mod">
          <ac:chgData name="Secondo Brunelli" userId="1361646665bb41ba" providerId="LiveId" clId="{B8CA2556-8262-464D-8B83-FA106E4A9B14}" dt="2021-10-21T15:16:36.472" v="303" actId="14100"/>
          <ac:picMkLst>
            <pc:docMk/>
            <pc:sldMk cId="1173068523" sldId="264"/>
            <ac:picMk id="4" creationId="{390C5FEF-9DFD-469B-A588-CB58BAE6C20B}"/>
          </ac:picMkLst>
        </pc:picChg>
      </pc:sldChg>
      <pc:sldChg chg="addSp delSp modSp new mod">
        <pc:chgData name="Secondo Brunelli" userId="1361646665bb41ba" providerId="LiveId" clId="{B8CA2556-8262-464D-8B83-FA106E4A9B14}" dt="2021-10-21T15:27:31.622" v="451" actId="20577"/>
        <pc:sldMkLst>
          <pc:docMk/>
          <pc:sldMk cId="1807642467" sldId="265"/>
        </pc:sldMkLst>
        <pc:spChg chg="mod">
          <ac:chgData name="Secondo Brunelli" userId="1361646665bb41ba" providerId="LiveId" clId="{B8CA2556-8262-464D-8B83-FA106E4A9B14}" dt="2021-10-21T15:27:31.622" v="451" actId="20577"/>
          <ac:spMkLst>
            <pc:docMk/>
            <pc:sldMk cId="1807642467" sldId="265"/>
            <ac:spMk id="2" creationId="{2A1A6AAD-C11D-4C55-8A32-F1CAC8B13F69}"/>
          </ac:spMkLst>
        </pc:spChg>
        <pc:spChg chg="del">
          <ac:chgData name="Secondo Brunelli" userId="1361646665bb41ba" providerId="LiveId" clId="{B8CA2556-8262-464D-8B83-FA106E4A9B14}" dt="2021-10-21T15:24:19.050" v="355"/>
          <ac:spMkLst>
            <pc:docMk/>
            <pc:sldMk cId="1807642467" sldId="265"/>
            <ac:spMk id="3" creationId="{8BB211EF-297F-4960-8A17-EDFB03F24793}"/>
          </ac:spMkLst>
        </pc:spChg>
        <pc:spChg chg="add del mod">
          <ac:chgData name="Secondo Brunelli" userId="1361646665bb41ba" providerId="LiveId" clId="{B8CA2556-8262-464D-8B83-FA106E4A9B14}" dt="2021-10-21T15:26:57.679" v="407" actId="21"/>
          <ac:spMkLst>
            <pc:docMk/>
            <pc:sldMk cId="1807642467" sldId="265"/>
            <ac:spMk id="4" creationId="{E6C048EE-1954-4435-ADB3-5FA9FC73C4A4}"/>
          </ac:spMkLst>
        </pc:spChg>
        <pc:spChg chg="add mod">
          <ac:chgData name="Secondo Brunelli" userId="1361646665bb41ba" providerId="LiveId" clId="{B8CA2556-8262-464D-8B83-FA106E4A9B14}" dt="2021-10-21T15:26:57.679" v="407" actId="21"/>
          <ac:spMkLst>
            <pc:docMk/>
            <pc:sldMk cId="1807642467" sldId="265"/>
            <ac:spMk id="7" creationId="{E0C83EE2-7863-40F2-9935-CACF851B5E15}"/>
          </ac:spMkLst>
        </pc:spChg>
        <pc:picChg chg="add mod">
          <ac:chgData name="Secondo Brunelli" userId="1361646665bb41ba" providerId="LiveId" clId="{B8CA2556-8262-464D-8B83-FA106E4A9B14}" dt="2021-10-21T15:26:31.287" v="406" actId="1076"/>
          <ac:picMkLst>
            <pc:docMk/>
            <pc:sldMk cId="1807642467" sldId="265"/>
            <ac:picMk id="6" creationId="{98773908-F52E-4096-8467-2D2DE6D3E3E7}"/>
          </ac:picMkLst>
        </pc:picChg>
        <pc:picChg chg="add del mod">
          <ac:chgData name="Secondo Brunelli" userId="1361646665bb41ba" providerId="LiveId" clId="{B8CA2556-8262-464D-8B83-FA106E4A9B14}" dt="2021-10-21T15:24:27.518" v="357" actId="478"/>
          <ac:picMkLst>
            <pc:docMk/>
            <pc:sldMk cId="1807642467" sldId="265"/>
            <ac:picMk id="8194" creationId="{9309F397-8CDC-4C69-8132-433BDC059556}"/>
          </ac:picMkLst>
        </pc:picChg>
      </pc:sldChg>
    </pc:docChg>
  </pc:docChgLst>
  <pc:docChgLst>
    <pc:chgData name="Secondo Brunelli" userId="1361646665bb41ba" providerId="LiveId" clId="{DC0C77B0-ED74-4109-BF27-E6139A9071C1}"/>
    <pc:docChg chg="custSel addSld delSld modSld sldOrd">
      <pc:chgData name="Secondo Brunelli" userId="1361646665bb41ba" providerId="LiveId" clId="{DC0C77B0-ED74-4109-BF27-E6139A9071C1}" dt="2021-10-28T22:02:00.036" v="135"/>
      <pc:docMkLst>
        <pc:docMk/>
      </pc:docMkLst>
      <pc:sldChg chg="modSp add mod">
        <pc:chgData name="Secondo Brunelli" userId="1361646665bb41ba" providerId="LiveId" clId="{DC0C77B0-ED74-4109-BF27-E6139A9071C1}" dt="2021-10-28T21:58:47.332" v="100" actId="14100"/>
        <pc:sldMkLst>
          <pc:docMk/>
          <pc:sldMk cId="350493911" sldId="256"/>
        </pc:sldMkLst>
        <pc:spChg chg="mod">
          <ac:chgData name="Secondo Brunelli" userId="1361646665bb41ba" providerId="LiveId" clId="{DC0C77B0-ED74-4109-BF27-E6139A9071C1}" dt="2021-10-28T21:58:47.332" v="100" actId="14100"/>
          <ac:spMkLst>
            <pc:docMk/>
            <pc:sldMk cId="350493911" sldId="256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DC0C77B0-ED74-4109-BF27-E6139A9071C1}" dt="2021-10-27T13:40:43.584" v="41" actId="20577"/>
        <pc:sldMkLst>
          <pc:docMk/>
          <pc:sldMk cId="2654629016" sldId="263"/>
        </pc:sldMkLst>
        <pc:spChg chg="mod">
          <ac:chgData name="Secondo Brunelli" userId="1361646665bb41ba" providerId="LiveId" clId="{DC0C77B0-ED74-4109-BF27-E6139A9071C1}" dt="2021-10-27T13:40:43.584" v="41" actId="20577"/>
          <ac:spMkLst>
            <pc:docMk/>
            <pc:sldMk cId="2654629016" sldId="263"/>
            <ac:spMk id="2" creationId="{9BF9E6EF-E0DA-4274-97DD-5AE0006B9FAC}"/>
          </ac:spMkLst>
        </pc:spChg>
      </pc:sldChg>
      <pc:sldChg chg="modSp mod">
        <pc:chgData name="Secondo Brunelli" userId="1361646665bb41ba" providerId="LiveId" clId="{DC0C77B0-ED74-4109-BF27-E6139A9071C1}" dt="2021-10-27T13:38:07.692" v="1" actId="20577"/>
        <pc:sldMkLst>
          <pc:docMk/>
          <pc:sldMk cId="3284092897" sldId="269"/>
        </pc:sldMkLst>
        <pc:spChg chg="mod">
          <ac:chgData name="Secondo Brunelli" userId="1361646665bb41ba" providerId="LiveId" clId="{DC0C77B0-ED74-4109-BF27-E6139A9071C1}" dt="2021-10-27T13:38:07.692" v="1" actId="20577"/>
          <ac:spMkLst>
            <pc:docMk/>
            <pc:sldMk cId="3284092897" sldId="269"/>
            <ac:spMk id="3" creationId="{7F1FA094-63BA-460E-B5BD-BE8845892E68}"/>
          </ac:spMkLst>
        </pc:spChg>
      </pc:sldChg>
      <pc:sldChg chg="modSp mod">
        <pc:chgData name="Secondo Brunelli" userId="1361646665bb41ba" providerId="LiveId" clId="{DC0C77B0-ED74-4109-BF27-E6139A9071C1}" dt="2021-10-28T21:47:33.170" v="92" actId="20577"/>
        <pc:sldMkLst>
          <pc:docMk/>
          <pc:sldMk cId="3761326214" sldId="290"/>
        </pc:sldMkLst>
        <pc:spChg chg="mod">
          <ac:chgData name="Secondo Brunelli" userId="1361646665bb41ba" providerId="LiveId" clId="{DC0C77B0-ED74-4109-BF27-E6139A9071C1}" dt="2021-10-28T21:47:33.170" v="92" actId="20577"/>
          <ac:spMkLst>
            <pc:docMk/>
            <pc:sldMk cId="3761326214" sldId="290"/>
            <ac:spMk id="3" creationId="{ABF265A8-B529-4FD3-A6AE-EE96CAEBF052}"/>
          </ac:spMkLst>
        </pc:spChg>
      </pc:sldChg>
      <pc:sldChg chg="new del">
        <pc:chgData name="Secondo Brunelli" userId="1361646665bb41ba" providerId="LiveId" clId="{DC0C77B0-ED74-4109-BF27-E6139A9071C1}" dt="2021-10-28T22:01:34.894" v="131" actId="47"/>
        <pc:sldMkLst>
          <pc:docMk/>
          <pc:sldMk cId="3158712055" sldId="291"/>
        </pc:sldMkLst>
      </pc:sldChg>
      <pc:sldChg chg="modSp add mod ord">
        <pc:chgData name="Secondo Brunelli" userId="1361646665bb41ba" providerId="LiveId" clId="{DC0C77B0-ED74-4109-BF27-E6139A9071C1}" dt="2021-10-28T22:02:00.036" v="135"/>
        <pc:sldMkLst>
          <pc:docMk/>
          <pc:sldMk cId="3635157700" sldId="292"/>
        </pc:sldMkLst>
        <pc:spChg chg="mod">
          <ac:chgData name="Secondo Brunelli" userId="1361646665bb41ba" providerId="LiveId" clId="{DC0C77B0-ED74-4109-BF27-E6139A9071C1}" dt="2021-10-28T21:59:38.760" v="120" actId="14100"/>
          <ac:spMkLst>
            <pc:docMk/>
            <pc:sldMk cId="3635157700" sldId="292"/>
            <ac:spMk id="2" creationId="{00000000-0000-0000-0000-000000000000}"/>
          </ac:spMkLst>
        </pc:spChg>
        <pc:picChg chg="mod">
          <ac:chgData name="Secondo Brunelli" userId="1361646665bb41ba" providerId="LiveId" clId="{DC0C77B0-ED74-4109-BF27-E6139A9071C1}" dt="2021-10-28T21:59:01.664" v="102" actId="14100"/>
          <ac:picMkLst>
            <pc:docMk/>
            <pc:sldMk cId="3635157700" sldId="292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DC0C77B0-ED74-4109-BF27-E6139A9071C1}" dt="2021-10-28T22:00:44.469" v="125" actId="255"/>
        <pc:sldMkLst>
          <pc:docMk/>
          <pc:sldMk cId="1242675925" sldId="293"/>
        </pc:sldMkLst>
        <pc:spChg chg="mod">
          <ac:chgData name="Secondo Brunelli" userId="1361646665bb41ba" providerId="LiveId" clId="{DC0C77B0-ED74-4109-BF27-E6139A9071C1}" dt="2021-10-28T22:00:44.469" v="125" actId="255"/>
          <ac:spMkLst>
            <pc:docMk/>
            <pc:sldMk cId="1242675925" sldId="293"/>
            <ac:spMk id="2" creationId="{00000000-0000-0000-0000-000000000000}"/>
          </ac:spMkLst>
        </pc:spChg>
        <pc:picChg chg="mod">
          <ac:chgData name="Secondo Brunelli" userId="1361646665bb41ba" providerId="LiveId" clId="{DC0C77B0-ED74-4109-BF27-E6139A9071C1}" dt="2021-10-28T21:59:49.416" v="121" actId="1076"/>
          <ac:picMkLst>
            <pc:docMk/>
            <pc:sldMk cId="1242675925" sldId="293"/>
            <ac:picMk id="4" creationId="{00000000-0000-0000-0000-000000000000}"/>
          </ac:picMkLst>
        </pc:picChg>
      </pc:sldChg>
      <pc:sldChg chg="modSp add mod">
        <pc:chgData name="Secondo Brunelli" userId="1361646665bb41ba" providerId="LiveId" clId="{DC0C77B0-ED74-4109-BF27-E6139A9071C1}" dt="2021-10-28T22:01:24.595" v="130" actId="27636"/>
        <pc:sldMkLst>
          <pc:docMk/>
          <pc:sldMk cId="2388521701" sldId="294"/>
        </pc:sldMkLst>
        <pc:spChg chg="mod">
          <ac:chgData name="Secondo Brunelli" userId="1361646665bb41ba" providerId="LiveId" clId="{DC0C77B0-ED74-4109-BF27-E6139A9071C1}" dt="2021-10-28T22:01:24.595" v="130" actId="27636"/>
          <ac:spMkLst>
            <pc:docMk/>
            <pc:sldMk cId="2388521701" sldId="294"/>
            <ac:spMk id="2" creationId="{00000000-0000-0000-0000-000000000000}"/>
          </ac:spMkLst>
        </pc:spChg>
        <pc:picChg chg="mod">
          <ac:chgData name="Secondo Brunelli" userId="1361646665bb41ba" providerId="LiveId" clId="{DC0C77B0-ED74-4109-BF27-E6139A9071C1}" dt="2021-10-28T22:01:08.011" v="127" actId="1076"/>
          <ac:picMkLst>
            <pc:docMk/>
            <pc:sldMk cId="2388521701" sldId="294"/>
            <ac:picMk id="6" creationId="{00000000-0000-0000-0000-000000000000}"/>
          </ac:picMkLst>
        </pc:picChg>
      </pc:sldChg>
      <pc:sldChg chg="new del">
        <pc:chgData name="Secondo Brunelli" userId="1361646665bb41ba" providerId="LiveId" clId="{DC0C77B0-ED74-4109-BF27-E6139A9071C1}" dt="2021-10-28T22:00:51.951" v="126" actId="47"/>
        <pc:sldMkLst>
          <pc:docMk/>
          <pc:sldMk cId="320273313" sldId="295"/>
        </pc:sldMkLst>
      </pc:sldChg>
    </pc:docChg>
  </pc:docChgLst>
  <pc:docChgLst>
    <pc:chgData name="Secondo Brunelli" userId="1361646665bb41ba" providerId="LiveId" clId="{A8981FA1-A437-469F-BCBB-5991A879A047}"/>
    <pc:docChg chg="custSel addSld delSld modSld sldOrd">
      <pc:chgData name="Secondo Brunelli" userId="1361646665bb41ba" providerId="LiveId" clId="{A8981FA1-A437-469F-BCBB-5991A879A047}" dt="2021-10-25T09:20:55.908" v="514" actId="20577"/>
      <pc:docMkLst>
        <pc:docMk/>
      </pc:docMkLst>
      <pc:sldChg chg="ord">
        <pc:chgData name="Secondo Brunelli" userId="1361646665bb41ba" providerId="LiveId" clId="{A8981FA1-A437-469F-BCBB-5991A879A047}" dt="2021-10-22T07:45:31.661" v="1"/>
        <pc:sldMkLst>
          <pc:docMk/>
          <pc:sldMk cId="1351983900" sldId="257"/>
        </pc:sldMkLst>
      </pc:sldChg>
      <pc:sldChg chg="modSp mod">
        <pc:chgData name="Secondo Brunelli" userId="1361646665bb41ba" providerId="LiveId" clId="{A8981FA1-A437-469F-BCBB-5991A879A047}" dt="2021-10-22T08:31:43.743" v="420" actId="6549"/>
        <pc:sldMkLst>
          <pc:docMk/>
          <pc:sldMk cId="2949105058" sldId="260"/>
        </pc:sldMkLst>
        <pc:spChg chg="mod">
          <ac:chgData name="Secondo Brunelli" userId="1361646665bb41ba" providerId="LiveId" clId="{A8981FA1-A437-469F-BCBB-5991A879A047}" dt="2021-10-22T08:31:43.743" v="420" actId="6549"/>
          <ac:spMkLst>
            <pc:docMk/>
            <pc:sldMk cId="2949105058" sldId="260"/>
            <ac:spMk id="2" creationId="{9934464B-9B96-4EEA-92AA-2999AEA0449F}"/>
          </ac:spMkLst>
        </pc:spChg>
      </pc:sldChg>
      <pc:sldChg chg="ord">
        <pc:chgData name="Secondo Brunelli" userId="1361646665bb41ba" providerId="LiveId" clId="{A8981FA1-A437-469F-BCBB-5991A879A047}" dt="2021-10-22T08:11:01.382" v="251"/>
        <pc:sldMkLst>
          <pc:docMk/>
          <pc:sldMk cId="2654629016" sldId="263"/>
        </pc:sldMkLst>
      </pc:sldChg>
      <pc:sldChg chg="modSp mod">
        <pc:chgData name="Secondo Brunelli" userId="1361646665bb41ba" providerId="LiveId" clId="{A8981FA1-A437-469F-BCBB-5991A879A047}" dt="2021-10-22T07:46:25.778" v="3" actId="27636"/>
        <pc:sldMkLst>
          <pc:docMk/>
          <pc:sldMk cId="1807642467" sldId="265"/>
        </pc:sldMkLst>
        <pc:spChg chg="mod">
          <ac:chgData name="Secondo Brunelli" userId="1361646665bb41ba" providerId="LiveId" clId="{A8981FA1-A437-469F-BCBB-5991A879A047}" dt="2021-10-22T07:46:25.778" v="3" actId="27636"/>
          <ac:spMkLst>
            <pc:docMk/>
            <pc:sldMk cId="1807642467" sldId="265"/>
            <ac:spMk id="2" creationId="{2A1A6AAD-C11D-4C55-8A32-F1CAC8B13F69}"/>
          </ac:spMkLst>
        </pc:spChg>
      </pc:sldChg>
      <pc:sldChg chg="addSp modSp new del mod">
        <pc:chgData name="Secondo Brunelli" userId="1361646665bb41ba" providerId="LiveId" clId="{A8981FA1-A437-469F-BCBB-5991A879A047}" dt="2021-10-22T07:50:47.253" v="15" actId="47"/>
        <pc:sldMkLst>
          <pc:docMk/>
          <pc:sldMk cId="2856264866" sldId="266"/>
        </pc:sldMkLst>
        <pc:picChg chg="add mod">
          <ac:chgData name="Secondo Brunelli" userId="1361646665bb41ba" providerId="LiveId" clId="{A8981FA1-A437-469F-BCBB-5991A879A047}" dt="2021-10-22T07:48:26.715" v="6" actId="1076"/>
          <ac:picMkLst>
            <pc:docMk/>
            <pc:sldMk cId="2856264866" sldId="266"/>
            <ac:picMk id="4" creationId="{23A8022E-103B-4FD1-B783-60D3F7EA6D80}"/>
          </ac:picMkLst>
        </pc:picChg>
      </pc:sldChg>
      <pc:sldChg chg="addSp modSp new mod">
        <pc:chgData name="Secondo Brunelli" userId="1361646665bb41ba" providerId="LiveId" clId="{A8981FA1-A437-469F-BCBB-5991A879A047}" dt="2021-10-22T07:49:15.300" v="9" actId="1076"/>
        <pc:sldMkLst>
          <pc:docMk/>
          <pc:sldMk cId="1164416899" sldId="267"/>
        </pc:sldMkLst>
        <pc:picChg chg="add mod">
          <ac:chgData name="Secondo Brunelli" userId="1361646665bb41ba" providerId="LiveId" clId="{A8981FA1-A437-469F-BCBB-5991A879A047}" dt="2021-10-22T07:49:15.300" v="9" actId="1076"/>
          <ac:picMkLst>
            <pc:docMk/>
            <pc:sldMk cId="1164416899" sldId="267"/>
            <ac:picMk id="4" creationId="{D93D5FBC-B3A4-4001-9220-BBE0F70C6B8D}"/>
          </ac:picMkLst>
        </pc:picChg>
      </pc:sldChg>
      <pc:sldChg chg="addSp modSp new mod ord">
        <pc:chgData name="Secondo Brunelli" userId="1361646665bb41ba" providerId="LiveId" clId="{A8981FA1-A437-469F-BCBB-5991A879A047}" dt="2021-10-22T07:50:32.814" v="14"/>
        <pc:sldMkLst>
          <pc:docMk/>
          <pc:sldMk cId="1589431128" sldId="268"/>
        </pc:sldMkLst>
        <pc:picChg chg="add mod">
          <ac:chgData name="Secondo Brunelli" userId="1361646665bb41ba" providerId="LiveId" clId="{A8981FA1-A437-469F-BCBB-5991A879A047}" dt="2021-10-22T07:49:49.330" v="12" actId="1076"/>
          <ac:picMkLst>
            <pc:docMk/>
            <pc:sldMk cId="1589431128" sldId="268"/>
            <ac:picMk id="4" creationId="{06869EE3-C5CF-40AE-B6DC-6F3528A8E5F0}"/>
          </ac:picMkLst>
        </pc:picChg>
      </pc:sldChg>
      <pc:sldChg chg="modSp new del mod">
        <pc:chgData name="Secondo Brunelli" userId="1361646665bb41ba" providerId="LiveId" clId="{A8981FA1-A437-469F-BCBB-5991A879A047}" dt="2021-10-22T07:59:06.958" v="47" actId="47"/>
        <pc:sldMkLst>
          <pc:docMk/>
          <pc:sldMk cId="2122211866" sldId="269"/>
        </pc:sldMkLst>
        <pc:spChg chg="mod">
          <ac:chgData name="Secondo Brunelli" userId="1361646665bb41ba" providerId="LiveId" clId="{A8981FA1-A437-469F-BCBB-5991A879A047}" dt="2021-10-22T07:58:28.539" v="39" actId="20577"/>
          <ac:spMkLst>
            <pc:docMk/>
            <pc:sldMk cId="2122211866" sldId="269"/>
            <ac:spMk id="2" creationId="{773B29C9-56AF-4C99-9B44-9F0058444868}"/>
          </ac:spMkLst>
        </pc:spChg>
        <pc:spChg chg="mod">
          <ac:chgData name="Secondo Brunelli" userId="1361646665bb41ba" providerId="LiveId" clId="{A8981FA1-A437-469F-BCBB-5991A879A047}" dt="2021-10-22T07:58:51.468" v="46" actId="5793"/>
          <ac:spMkLst>
            <pc:docMk/>
            <pc:sldMk cId="2122211866" sldId="269"/>
            <ac:spMk id="3" creationId="{83288850-503A-4015-A546-D2A2E4AA0484}"/>
          </ac:spMkLst>
        </pc:spChg>
      </pc:sldChg>
      <pc:sldChg chg="modSp new del mod">
        <pc:chgData name="Secondo Brunelli" userId="1361646665bb41ba" providerId="LiveId" clId="{A8981FA1-A437-469F-BCBB-5991A879A047}" dt="2021-10-22T07:57:37.709" v="30" actId="47"/>
        <pc:sldMkLst>
          <pc:docMk/>
          <pc:sldMk cId="2457326014" sldId="269"/>
        </pc:sldMkLst>
        <pc:spChg chg="mod">
          <ac:chgData name="Secondo Brunelli" userId="1361646665bb41ba" providerId="LiveId" clId="{A8981FA1-A437-469F-BCBB-5991A879A047}" dt="2021-10-22T07:57:03.654" v="25" actId="20577"/>
          <ac:spMkLst>
            <pc:docMk/>
            <pc:sldMk cId="2457326014" sldId="269"/>
            <ac:spMk id="2" creationId="{558D29CA-C3D4-4006-8E80-47E9E12C190A}"/>
          </ac:spMkLst>
        </pc:spChg>
        <pc:spChg chg="mod">
          <ac:chgData name="Secondo Brunelli" userId="1361646665bb41ba" providerId="LiveId" clId="{A8981FA1-A437-469F-BCBB-5991A879A047}" dt="2021-10-22T07:57:32.849" v="29" actId="1076"/>
          <ac:spMkLst>
            <pc:docMk/>
            <pc:sldMk cId="2457326014" sldId="269"/>
            <ac:spMk id="3" creationId="{2477312E-B682-4041-A554-8E3C4DBF4695}"/>
          </ac:spMkLst>
        </pc:spChg>
      </pc:sldChg>
      <pc:sldChg chg="modSp new mod">
        <pc:chgData name="Secondo Brunelli" userId="1361646665bb41ba" providerId="LiveId" clId="{A8981FA1-A437-469F-BCBB-5991A879A047}" dt="2021-10-25T09:20:55.908" v="514" actId="20577"/>
        <pc:sldMkLst>
          <pc:docMk/>
          <pc:sldMk cId="3284092897" sldId="269"/>
        </pc:sldMkLst>
        <pc:spChg chg="mod">
          <ac:chgData name="Secondo Brunelli" userId="1361646665bb41ba" providerId="LiveId" clId="{A8981FA1-A437-469F-BCBB-5991A879A047}" dt="2021-10-25T09:20:55.908" v="514" actId="20577"/>
          <ac:spMkLst>
            <pc:docMk/>
            <pc:sldMk cId="3284092897" sldId="269"/>
            <ac:spMk id="3" creationId="{7F1FA094-63BA-460E-B5BD-BE8845892E68}"/>
          </ac:spMkLst>
        </pc:spChg>
      </pc:sldChg>
      <pc:sldChg chg="addSp modSp new mod">
        <pc:chgData name="Secondo Brunelli" userId="1361646665bb41ba" providerId="LiveId" clId="{A8981FA1-A437-469F-BCBB-5991A879A047}" dt="2021-10-22T08:16:35.615" v="288" actId="14100"/>
        <pc:sldMkLst>
          <pc:docMk/>
          <pc:sldMk cId="3424195865" sldId="270"/>
        </pc:sldMkLst>
        <pc:spChg chg="mod">
          <ac:chgData name="Secondo Brunelli" userId="1361646665bb41ba" providerId="LiveId" clId="{A8981FA1-A437-469F-BCBB-5991A879A047}" dt="2021-10-22T08:16:35.615" v="288" actId="14100"/>
          <ac:spMkLst>
            <pc:docMk/>
            <pc:sldMk cId="3424195865" sldId="270"/>
            <ac:spMk id="2" creationId="{2C1ADD3F-8ABA-411D-A75C-EEEB0E3CF269}"/>
          </ac:spMkLst>
        </pc:spChg>
        <pc:picChg chg="add mod">
          <ac:chgData name="Secondo Brunelli" userId="1361646665bb41ba" providerId="LiveId" clId="{A8981FA1-A437-469F-BCBB-5991A879A047}" dt="2021-10-22T08:16:00.556" v="274" actId="1076"/>
          <ac:picMkLst>
            <pc:docMk/>
            <pc:sldMk cId="3424195865" sldId="270"/>
            <ac:picMk id="4" creationId="{87AAD588-2914-490E-865B-E2267FA00236}"/>
          </ac:picMkLst>
        </pc:picChg>
      </pc:sldChg>
      <pc:sldChg chg="addSp modSp new mod">
        <pc:chgData name="Secondo Brunelli" userId="1361646665bb41ba" providerId="LiveId" clId="{A8981FA1-A437-469F-BCBB-5991A879A047}" dt="2021-10-22T08:17:22.888" v="291" actId="1076"/>
        <pc:sldMkLst>
          <pc:docMk/>
          <pc:sldMk cId="1949402712" sldId="271"/>
        </pc:sldMkLst>
        <pc:picChg chg="add mod">
          <ac:chgData name="Secondo Brunelli" userId="1361646665bb41ba" providerId="LiveId" clId="{A8981FA1-A437-469F-BCBB-5991A879A047}" dt="2021-10-22T08:17:22.888" v="291" actId="1076"/>
          <ac:picMkLst>
            <pc:docMk/>
            <pc:sldMk cId="1949402712" sldId="271"/>
            <ac:picMk id="4" creationId="{B56126E9-E960-4571-A41F-9F4DFFE80656}"/>
          </ac:picMkLst>
        </pc:picChg>
      </pc:sldChg>
      <pc:sldChg chg="addSp modSp new mod">
        <pc:chgData name="Secondo Brunelli" userId="1361646665bb41ba" providerId="LiveId" clId="{A8981FA1-A437-469F-BCBB-5991A879A047}" dt="2021-10-22T08:20:53.627" v="339" actId="14100"/>
        <pc:sldMkLst>
          <pc:docMk/>
          <pc:sldMk cId="3384151021" sldId="272"/>
        </pc:sldMkLst>
        <pc:spChg chg="mod">
          <ac:chgData name="Secondo Brunelli" userId="1361646665bb41ba" providerId="LiveId" clId="{A8981FA1-A437-469F-BCBB-5991A879A047}" dt="2021-10-22T08:20:53.627" v="339" actId="14100"/>
          <ac:spMkLst>
            <pc:docMk/>
            <pc:sldMk cId="3384151021" sldId="272"/>
            <ac:spMk id="2" creationId="{E958C037-6D97-4F57-8C31-4EFE1E01DEE7}"/>
          </ac:spMkLst>
        </pc:spChg>
        <pc:spChg chg="mod">
          <ac:chgData name="Secondo Brunelli" userId="1361646665bb41ba" providerId="LiveId" clId="{A8981FA1-A437-469F-BCBB-5991A879A047}" dt="2021-10-22T08:20:39.411" v="336" actId="14100"/>
          <ac:spMkLst>
            <pc:docMk/>
            <pc:sldMk cId="3384151021" sldId="272"/>
            <ac:spMk id="3" creationId="{118CC5DE-3385-4C23-8FA7-414878A5A216}"/>
          </ac:spMkLst>
        </pc:spChg>
        <pc:picChg chg="add mod">
          <ac:chgData name="Secondo Brunelli" userId="1361646665bb41ba" providerId="LiveId" clId="{A8981FA1-A437-469F-BCBB-5991A879A047}" dt="2021-10-22T08:18:11.992" v="293"/>
          <ac:picMkLst>
            <pc:docMk/>
            <pc:sldMk cId="3384151021" sldId="272"/>
            <ac:picMk id="4" creationId="{0BD47FB0-4C96-4C5E-9753-19401BE002E1}"/>
          </ac:picMkLst>
        </pc:picChg>
      </pc:sldChg>
      <pc:sldChg chg="addSp modSp new mod">
        <pc:chgData name="Secondo Brunelli" userId="1361646665bb41ba" providerId="LiveId" clId="{A8981FA1-A437-469F-BCBB-5991A879A047}" dt="2021-10-22T08:21:29.119" v="342" actId="1076"/>
        <pc:sldMkLst>
          <pc:docMk/>
          <pc:sldMk cId="3273926908" sldId="273"/>
        </pc:sldMkLst>
        <pc:picChg chg="add mod">
          <ac:chgData name="Secondo Brunelli" userId="1361646665bb41ba" providerId="LiveId" clId="{A8981FA1-A437-469F-BCBB-5991A879A047}" dt="2021-10-22T08:21:29.119" v="342" actId="1076"/>
          <ac:picMkLst>
            <pc:docMk/>
            <pc:sldMk cId="3273926908" sldId="273"/>
            <ac:picMk id="4" creationId="{37EB64D1-ED07-4148-B50E-5250AB28763E}"/>
          </ac:picMkLst>
        </pc:picChg>
      </pc:sldChg>
      <pc:sldChg chg="addSp modSp new mod">
        <pc:chgData name="Secondo Brunelli" userId="1361646665bb41ba" providerId="LiveId" clId="{A8981FA1-A437-469F-BCBB-5991A879A047}" dt="2021-10-22T08:22:19.311" v="345" actId="1076"/>
        <pc:sldMkLst>
          <pc:docMk/>
          <pc:sldMk cId="2172257058" sldId="274"/>
        </pc:sldMkLst>
        <pc:picChg chg="add mod">
          <ac:chgData name="Secondo Brunelli" userId="1361646665bb41ba" providerId="LiveId" clId="{A8981FA1-A437-469F-BCBB-5991A879A047}" dt="2021-10-22T08:22:19.311" v="345" actId="1076"/>
          <ac:picMkLst>
            <pc:docMk/>
            <pc:sldMk cId="2172257058" sldId="274"/>
            <ac:picMk id="4" creationId="{E4899AAA-1C76-4225-99E3-E17F39AB56B1}"/>
          </ac:picMkLst>
        </pc:picChg>
      </pc:sldChg>
      <pc:sldChg chg="addSp modSp new mod">
        <pc:chgData name="Secondo Brunelli" userId="1361646665bb41ba" providerId="LiveId" clId="{A8981FA1-A437-469F-BCBB-5991A879A047}" dt="2021-10-22T08:23:57.886" v="351" actId="1076"/>
        <pc:sldMkLst>
          <pc:docMk/>
          <pc:sldMk cId="1899676292" sldId="275"/>
        </pc:sldMkLst>
        <pc:picChg chg="add mod">
          <ac:chgData name="Secondo Brunelli" userId="1361646665bb41ba" providerId="LiveId" clId="{A8981FA1-A437-469F-BCBB-5991A879A047}" dt="2021-10-22T08:23:57.886" v="351" actId="1076"/>
          <ac:picMkLst>
            <pc:docMk/>
            <pc:sldMk cId="1899676292" sldId="275"/>
            <ac:picMk id="4" creationId="{91B85771-F0B6-4ECF-A848-1B53D4D74842}"/>
          </ac:picMkLst>
        </pc:picChg>
      </pc:sldChg>
      <pc:sldChg chg="addSp modSp new mod">
        <pc:chgData name="Secondo Brunelli" userId="1361646665bb41ba" providerId="LiveId" clId="{A8981FA1-A437-469F-BCBB-5991A879A047}" dt="2021-10-22T08:23:10.147" v="350" actId="1076"/>
        <pc:sldMkLst>
          <pc:docMk/>
          <pc:sldMk cId="1576466858" sldId="276"/>
        </pc:sldMkLst>
        <pc:picChg chg="add mod">
          <ac:chgData name="Secondo Brunelli" userId="1361646665bb41ba" providerId="LiveId" clId="{A8981FA1-A437-469F-BCBB-5991A879A047}" dt="2021-10-22T08:23:10.147" v="350" actId="1076"/>
          <ac:picMkLst>
            <pc:docMk/>
            <pc:sldMk cId="1576466858" sldId="276"/>
            <ac:picMk id="4" creationId="{B06C81AF-B370-4EE9-8471-C5D58076E4DB}"/>
          </ac:picMkLst>
        </pc:picChg>
      </pc:sldChg>
      <pc:sldChg chg="addSp modSp new mod">
        <pc:chgData name="Secondo Brunelli" userId="1361646665bb41ba" providerId="LiveId" clId="{A8981FA1-A437-469F-BCBB-5991A879A047}" dt="2021-10-22T08:24:19.514" v="355" actId="14100"/>
        <pc:sldMkLst>
          <pc:docMk/>
          <pc:sldMk cId="3523626932" sldId="277"/>
        </pc:sldMkLst>
        <pc:picChg chg="add mod">
          <ac:chgData name="Secondo Brunelli" userId="1361646665bb41ba" providerId="LiveId" clId="{A8981FA1-A437-469F-BCBB-5991A879A047}" dt="2021-10-22T08:24:19.514" v="355" actId="14100"/>
          <ac:picMkLst>
            <pc:docMk/>
            <pc:sldMk cId="3523626932" sldId="277"/>
            <ac:picMk id="4" creationId="{20355632-54AF-4B30-899B-A8ED0E3D550A}"/>
          </ac:picMkLst>
        </pc:picChg>
      </pc:sldChg>
      <pc:sldChg chg="addSp modSp new mod">
        <pc:chgData name="Secondo Brunelli" userId="1361646665bb41ba" providerId="LiveId" clId="{A8981FA1-A437-469F-BCBB-5991A879A047}" dt="2021-10-22T08:25:23.490" v="360" actId="1076"/>
        <pc:sldMkLst>
          <pc:docMk/>
          <pc:sldMk cId="3772441819" sldId="278"/>
        </pc:sldMkLst>
        <pc:picChg chg="add mod">
          <ac:chgData name="Secondo Brunelli" userId="1361646665bb41ba" providerId="LiveId" clId="{A8981FA1-A437-469F-BCBB-5991A879A047}" dt="2021-10-22T08:25:23.490" v="360" actId="1076"/>
          <ac:picMkLst>
            <pc:docMk/>
            <pc:sldMk cId="3772441819" sldId="278"/>
            <ac:picMk id="4" creationId="{6ECC5924-A06C-44E0-A582-5A05EF8B63C7}"/>
          </ac:picMkLst>
        </pc:picChg>
      </pc:sldChg>
      <pc:sldChg chg="addSp delSp modSp new mod">
        <pc:chgData name="Secondo Brunelli" userId="1361646665bb41ba" providerId="LiveId" clId="{A8981FA1-A437-469F-BCBB-5991A879A047}" dt="2021-10-22T08:26:36.315" v="365" actId="1076"/>
        <pc:sldMkLst>
          <pc:docMk/>
          <pc:sldMk cId="694142847" sldId="279"/>
        </pc:sldMkLst>
        <pc:picChg chg="add del mod">
          <ac:chgData name="Secondo Brunelli" userId="1361646665bb41ba" providerId="LiveId" clId="{A8981FA1-A437-469F-BCBB-5991A879A047}" dt="2021-10-22T08:26:18.664" v="363" actId="478"/>
          <ac:picMkLst>
            <pc:docMk/>
            <pc:sldMk cId="694142847" sldId="279"/>
            <ac:picMk id="4" creationId="{1BF4FF89-51B9-4ACD-A6F9-C7555032DBE0}"/>
          </ac:picMkLst>
        </pc:picChg>
        <pc:picChg chg="add mod">
          <ac:chgData name="Secondo Brunelli" userId="1361646665bb41ba" providerId="LiveId" clId="{A8981FA1-A437-469F-BCBB-5991A879A047}" dt="2021-10-22T08:26:36.315" v="365" actId="1076"/>
          <ac:picMkLst>
            <pc:docMk/>
            <pc:sldMk cId="694142847" sldId="279"/>
            <ac:picMk id="5" creationId="{4F06BCCD-D1D9-4296-B017-1CD963FEBDC0}"/>
          </ac:picMkLst>
        </pc:picChg>
      </pc:sldChg>
      <pc:sldChg chg="addSp modSp new mod">
        <pc:chgData name="Secondo Brunelli" userId="1361646665bb41ba" providerId="LiveId" clId="{A8981FA1-A437-469F-BCBB-5991A879A047}" dt="2021-10-22T08:27:34.182" v="368" actId="1076"/>
        <pc:sldMkLst>
          <pc:docMk/>
          <pc:sldMk cId="1130811308" sldId="280"/>
        </pc:sldMkLst>
        <pc:picChg chg="add mod">
          <ac:chgData name="Secondo Brunelli" userId="1361646665bb41ba" providerId="LiveId" clId="{A8981FA1-A437-469F-BCBB-5991A879A047}" dt="2021-10-22T08:27:34.182" v="368" actId="1076"/>
          <ac:picMkLst>
            <pc:docMk/>
            <pc:sldMk cId="1130811308" sldId="280"/>
            <ac:picMk id="4" creationId="{2478771D-1D02-472E-82D6-96242F9D5E95}"/>
          </ac:picMkLst>
        </pc:picChg>
      </pc:sldChg>
      <pc:sldChg chg="addSp modSp new">
        <pc:chgData name="Secondo Brunelli" userId="1361646665bb41ba" providerId="LiveId" clId="{A8981FA1-A437-469F-BCBB-5991A879A047}" dt="2021-10-22T08:28:22.817" v="370"/>
        <pc:sldMkLst>
          <pc:docMk/>
          <pc:sldMk cId="3471373615" sldId="281"/>
        </pc:sldMkLst>
        <pc:picChg chg="add mod">
          <ac:chgData name="Secondo Brunelli" userId="1361646665bb41ba" providerId="LiveId" clId="{A8981FA1-A437-469F-BCBB-5991A879A047}" dt="2021-10-22T08:28:22.817" v="370"/>
          <ac:picMkLst>
            <pc:docMk/>
            <pc:sldMk cId="3471373615" sldId="281"/>
            <ac:picMk id="4" creationId="{6455EFA9-A9C7-4C2A-8AD0-B8A1ABA881E4}"/>
          </ac:picMkLst>
        </pc:picChg>
      </pc:sldChg>
      <pc:sldChg chg="new del">
        <pc:chgData name="Secondo Brunelli" userId="1361646665bb41ba" providerId="LiveId" clId="{A8981FA1-A437-469F-BCBB-5991A879A047}" dt="2021-10-22T08:41:15.511" v="423" actId="47"/>
        <pc:sldMkLst>
          <pc:docMk/>
          <pc:sldMk cId="8356780" sldId="282"/>
        </pc:sldMkLst>
      </pc:sldChg>
      <pc:sldChg chg="modSp add mod">
        <pc:chgData name="Secondo Brunelli" userId="1361646665bb41ba" providerId="LiveId" clId="{A8981FA1-A437-469F-BCBB-5991A879A047}" dt="2021-10-22T08:42:14.288" v="429" actId="20577"/>
        <pc:sldMkLst>
          <pc:docMk/>
          <pc:sldMk cId="2595691259" sldId="283"/>
        </pc:sldMkLst>
        <pc:spChg chg="mod">
          <ac:chgData name="Secondo Brunelli" userId="1361646665bb41ba" providerId="LiveId" clId="{A8981FA1-A437-469F-BCBB-5991A879A047}" dt="2021-10-22T08:42:14.288" v="429" actId="20577"/>
          <ac:spMkLst>
            <pc:docMk/>
            <pc:sldMk cId="2595691259" sldId="283"/>
            <ac:spMk id="2" creationId="{00000000-0000-0000-0000-000000000000}"/>
          </ac:spMkLst>
        </pc:spChg>
      </pc:sldChg>
      <pc:sldChg chg="modSp add mod">
        <pc:chgData name="Secondo Brunelli" userId="1361646665bb41ba" providerId="LiveId" clId="{A8981FA1-A437-469F-BCBB-5991A879A047}" dt="2021-10-22T08:42:50.931" v="433" actId="20577"/>
        <pc:sldMkLst>
          <pc:docMk/>
          <pc:sldMk cId="676452563" sldId="284"/>
        </pc:sldMkLst>
        <pc:spChg chg="mod">
          <ac:chgData name="Secondo Brunelli" userId="1361646665bb41ba" providerId="LiveId" clId="{A8981FA1-A437-469F-BCBB-5991A879A047}" dt="2021-10-22T08:42:50.931" v="433" actId="20577"/>
          <ac:spMkLst>
            <pc:docMk/>
            <pc:sldMk cId="676452563" sldId="284"/>
            <ac:spMk id="2" creationId="{00000000-0000-0000-0000-000000000000}"/>
          </ac:spMkLst>
        </pc:spChg>
      </pc:sldChg>
      <pc:sldChg chg="modSp add mod">
        <pc:chgData name="Secondo Brunelli" userId="1361646665bb41ba" providerId="LiveId" clId="{A8981FA1-A437-469F-BCBB-5991A879A047}" dt="2021-10-22T08:43:13.527" v="435" actId="20577"/>
        <pc:sldMkLst>
          <pc:docMk/>
          <pc:sldMk cId="2262750868" sldId="285"/>
        </pc:sldMkLst>
        <pc:spChg chg="mod">
          <ac:chgData name="Secondo Brunelli" userId="1361646665bb41ba" providerId="LiveId" clId="{A8981FA1-A437-469F-BCBB-5991A879A047}" dt="2021-10-22T08:43:13.527" v="435" actId="20577"/>
          <ac:spMkLst>
            <pc:docMk/>
            <pc:sldMk cId="2262750868" sldId="285"/>
            <ac:spMk id="2" creationId="{00000000-0000-0000-0000-000000000000}"/>
          </ac:spMkLst>
        </pc:spChg>
      </pc:sldChg>
      <pc:sldChg chg="modSp add mod ord">
        <pc:chgData name="Secondo Brunelli" userId="1361646665bb41ba" providerId="LiveId" clId="{A8981FA1-A437-469F-BCBB-5991A879A047}" dt="2021-10-22T08:43:46.447" v="439"/>
        <pc:sldMkLst>
          <pc:docMk/>
          <pc:sldMk cId="1615818802" sldId="286"/>
        </pc:sldMkLst>
        <pc:spChg chg="mod">
          <ac:chgData name="Secondo Brunelli" userId="1361646665bb41ba" providerId="LiveId" clId="{A8981FA1-A437-469F-BCBB-5991A879A047}" dt="2021-10-22T08:43:26.261" v="437" actId="27636"/>
          <ac:spMkLst>
            <pc:docMk/>
            <pc:sldMk cId="1615818802" sldId="286"/>
            <ac:spMk id="2" creationId="{00000000-0000-0000-0000-000000000000}"/>
          </ac:spMkLst>
        </pc:spChg>
      </pc:sldChg>
      <pc:sldChg chg="add">
        <pc:chgData name="Secondo Brunelli" userId="1361646665bb41ba" providerId="LiveId" clId="{A8981FA1-A437-469F-BCBB-5991A879A047}" dt="2021-10-22T08:41:08.811" v="422"/>
        <pc:sldMkLst>
          <pc:docMk/>
          <pc:sldMk cId="3010100385" sldId="287"/>
        </pc:sldMkLst>
      </pc:sldChg>
      <pc:sldChg chg="add">
        <pc:chgData name="Secondo Brunelli" userId="1361646665bb41ba" providerId="LiveId" clId="{A8981FA1-A437-469F-BCBB-5991A879A047}" dt="2021-10-22T08:41:08.811" v="422"/>
        <pc:sldMkLst>
          <pc:docMk/>
          <pc:sldMk cId="976136347" sldId="288"/>
        </pc:sldMkLst>
      </pc:sldChg>
      <pc:sldChg chg="add">
        <pc:chgData name="Secondo Brunelli" userId="1361646665bb41ba" providerId="LiveId" clId="{A8981FA1-A437-469F-BCBB-5991A879A047}" dt="2021-10-22T08:41:08.811" v="422"/>
        <pc:sldMkLst>
          <pc:docMk/>
          <pc:sldMk cId="2220199565" sldId="289"/>
        </pc:sldMkLst>
      </pc:sldChg>
      <pc:sldChg chg="modSp new mod">
        <pc:chgData name="Secondo Brunelli" userId="1361646665bb41ba" providerId="LiveId" clId="{A8981FA1-A437-469F-BCBB-5991A879A047}" dt="2021-10-22T09:19:15.114" v="506" actId="20577"/>
        <pc:sldMkLst>
          <pc:docMk/>
          <pc:sldMk cId="3761326214" sldId="290"/>
        </pc:sldMkLst>
        <pc:spChg chg="mod">
          <ac:chgData name="Secondo Brunelli" userId="1361646665bb41ba" providerId="LiveId" clId="{A8981FA1-A437-469F-BCBB-5991A879A047}" dt="2021-10-22T09:19:15.114" v="506" actId="20577"/>
          <ac:spMkLst>
            <pc:docMk/>
            <pc:sldMk cId="3761326214" sldId="290"/>
            <ac:spMk id="3" creationId="{ABF265A8-B529-4FD3-A6AE-EE96CAEBF05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A4E4BC-919A-4D54-BBC2-9D4D42FA99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7D6C51-04C6-4DDA-A4F3-8A18B1242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C1836D-F6A0-498C-BBC1-29BFCF925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94C42C-062B-40E5-ADF0-2E95BD847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6EE911-037B-466B-B2FB-E698B69C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331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04A33-67FF-404F-8AE4-AE7CADCE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F859952-D27B-4A0B-A380-6C1C1831C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4CEA0B-9E65-4116-A417-638F9E7A6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97AFA7-420D-4E4C-83A5-F2A17D24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56B574-87E7-48C3-8D61-44886A94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72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39FBC2A-F7E0-4C69-8D3A-CE6947076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350403-E4A5-4766-B819-7DCE5384A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2A9B99-D30C-4354-B4D9-98014419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75C5DE-9D62-46FD-A2AE-7D1C57141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591B39-E3A2-4CD6-8344-0F0E3BF9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930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7336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864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4601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2564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4665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66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3260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06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366BB8-B80B-4AF4-BE6A-32028012D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94E031-F649-4E14-9A63-0202DDAAB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D4B228-D4BA-4DDC-AA7C-5EE48B64F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F75254-18F4-4433-B633-99BEE3F1E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0738AF-4D2A-4C35-B5AD-7A91F15B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506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53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815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39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380323-9577-4420-9C6F-13281C54E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3538D9-958D-47E8-A65D-6C6134354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49436D-CA91-4827-899B-99A31D3F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A5C5EA-3267-4188-AC5A-EC7CE04C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1E6719-329E-47CC-A305-91484A22D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228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43433F-CE6B-49FB-B6FF-F04B2A3BC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6EC51E-6709-4CD9-A081-200E25746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9F58641-11DB-423C-8BED-F74ECBF35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326559-7923-4AEF-9254-606B33DD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77FB26-253D-4E8A-B502-320D205B6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EDE1D9-D751-4859-B8F0-10F8E3CE2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350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85C2CE-73EA-42A3-9D78-4725BF9A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3DB54A-994D-49A2-B06E-795D1F0B3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E81784-2633-4479-BB16-3A34F5F05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49C25ED-6A76-45F8-81B3-DFAB5517E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A77F0E-FE8C-440B-B1E5-1F81FB3841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565CD6D-C54E-425E-9435-ADC3ECE2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1A44456-970D-40C3-A38C-71EFFCE3A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3078480-6B85-4786-B623-A2DBDC3AB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49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4D320-5015-4608-BFA7-711F62E0C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E9E738E-46E1-46BB-BC3E-4F353267E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EF267A8-D629-419D-A73B-333E06347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5E4ECF-0767-4C08-BDBB-BC91960A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074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103DAD8-E15A-4594-B4A2-B45C96BE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EB3968-5283-4C71-A963-54117A32D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E31F7C-D6FA-498C-9D3B-FD05796FD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43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6F5AA8-513D-4BC3-9062-389E5516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4D85DD-44D2-46EF-9982-39FBC56EB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2752D05-42EB-4B1A-B9A2-94B3E6380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724CD3-D509-4908-B452-24F32C67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658045-A604-496F-8D4D-139B7BA0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E1979A-2574-42E5-A543-9FA716DA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57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BC984F-2A6E-4664-BF13-B6BBB892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6692F9D-6E96-4F35-A4BA-61B4183064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D02D38-E6C5-4903-807A-82A25477B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569E24-0F71-4A54-A7FF-AD1F960F1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2A7FA1-D0D1-4EA8-A82A-B8D3A83B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598A7B-8BD5-40BE-A6C9-89A452C11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009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B7CD24C-7537-46DE-AD7D-0F78524A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4192662-A88C-4969-9A74-88FC42D25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3958C4-AB41-46C6-B169-0D6912C9B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93D64-4487-4F5D-989A-BF6370D6DC36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E8D4B9-5626-4BD5-9858-EA60525B43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6674B6-304F-4EF8-B86D-8FC12BBA2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7E3D1-3F51-4102-B1FE-FA4917E659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438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75B56-68B8-4416-BDD0-B9A8F69AF03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D2007-5EFE-4A30-9D81-A14E4FB057C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06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Nazaret" TargetMode="External"/><Relationship Id="rId2" Type="http://schemas.openxmlformats.org/officeDocument/2006/relationships/hyperlink" Target="https://it.wikipedia.org/wiki/Galilea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g"/><Relationship Id="rId4" Type="http://schemas.openxmlformats.org/officeDocument/2006/relationships/hyperlink" Target="https://it.wikipedia.org/wiki/Monte_Tabor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28C271-FB96-4D7C-9BB5-807D4DE3D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1FA094-63BA-460E-B5BD-BE8845892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68" y="0"/>
            <a:ext cx="12097732" cy="6858000"/>
          </a:xfrm>
        </p:spPr>
        <p:txBody>
          <a:bodyPr>
            <a:normAutofit/>
          </a:bodyPr>
          <a:lstStyle/>
          <a:p>
            <a:pPr algn="ctr"/>
            <a:endParaRPr lang="it-IT" sz="3200" b="1" dirty="0"/>
          </a:p>
          <a:p>
            <a:pPr algn="ctr"/>
            <a:endParaRPr lang="it-IT" sz="3200" b="1" dirty="0"/>
          </a:p>
          <a:p>
            <a:pPr algn="ctr"/>
            <a:endParaRPr lang="it-IT" sz="3200" b="1" dirty="0"/>
          </a:p>
          <a:p>
            <a:pPr algn="ctr"/>
            <a:endParaRPr lang="it-IT" sz="3200" b="1" dirty="0"/>
          </a:p>
          <a:p>
            <a:pPr algn="ctr"/>
            <a:r>
              <a:rPr lang="it-IT" sz="3200" b="1" dirty="0"/>
              <a:t>INIZIO ATTIVITA’ DI GESU’</a:t>
            </a:r>
          </a:p>
          <a:p>
            <a:pPr algn="ctr"/>
            <a:endParaRPr lang="it-IT" sz="3200" b="1" dirty="0"/>
          </a:p>
          <a:p>
            <a:pPr algn="ctr"/>
            <a:endParaRPr lang="it-IT" sz="3200" b="1" dirty="0"/>
          </a:p>
          <a:p>
            <a:pPr algn="ctr"/>
            <a:r>
              <a:rPr lang="it-IT" b="1" dirty="0"/>
              <a:t>MATTEO III, IV, 1- 25</a:t>
            </a:r>
          </a:p>
          <a:p>
            <a:pPr algn="ctr"/>
            <a:r>
              <a:rPr lang="it-IT" b="1" dirty="0"/>
              <a:t>MARCO, I, 1-13</a:t>
            </a:r>
          </a:p>
          <a:p>
            <a:pPr algn="ctr"/>
            <a:r>
              <a:rPr lang="it-IT" b="1" dirty="0"/>
              <a:t>LUCA 3, 1-24, </a:t>
            </a:r>
          </a:p>
          <a:p>
            <a:pPr algn="ctr"/>
            <a:r>
              <a:rPr lang="it-IT" b="1" dirty="0"/>
              <a:t>GIOVANNI, I, 19, II, 12</a:t>
            </a:r>
          </a:p>
        </p:txBody>
      </p:sp>
    </p:spTree>
    <p:extLst>
      <p:ext uri="{BB962C8B-B14F-4D97-AF65-F5344CB8AC3E}">
        <p14:creationId xmlns:p14="http://schemas.microsoft.com/office/powerpoint/2010/main" val="3284092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ACF31F-2FA3-447D-9198-29752292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758931-9270-413F-BE92-5A31AC468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0355632-54AF-4B30-899B-A8ED0E3D5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59" y="0"/>
            <a:ext cx="9831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2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DA211D-191F-4462-BCEA-1CEEAFD5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7B7E6C-95DF-4F9A-AFCF-216FE9B0D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2478771D-1D02-472E-82D6-96242F9D5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38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11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56E1D9-3BF4-430A-A549-E1697037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E16058-BFB2-4417-97AC-9D1E19C93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455EFA9-A9C7-4C2A-8AD0-B8A1ABA88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60" y="0"/>
            <a:ext cx="9176498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73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3932F-2C1A-4442-A61E-C804D3A19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FFC7C19-054D-409C-A1A4-5EDE56406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7EB64D1-ED07-4148-B50E-5250AB287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56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26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8C037-6D97-4F57-8C31-4EFE1E01D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7756" y="365125"/>
            <a:ext cx="2834244" cy="6356309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Il </a:t>
            </a:r>
            <a:r>
              <a:rPr lang="it-IT" sz="2000" dirty="0" err="1"/>
              <a:t>Giorano</a:t>
            </a:r>
            <a:r>
              <a:rPr lang="it-IT" sz="2000" dirty="0"/>
              <a:t> s</a:t>
            </a:r>
            <a:br>
              <a:rPr lang="it-IT" sz="2000" dirty="0"/>
            </a:br>
            <a:r>
              <a:rPr lang="it-IT" sz="2000" dirty="0"/>
              <a:t>i getta </a:t>
            </a:r>
            <a:br>
              <a:rPr lang="it-IT" sz="2000" dirty="0"/>
            </a:br>
            <a:r>
              <a:rPr lang="it-IT" sz="2000" dirty="0"/>
              <a:t>nel Mar </a:t>
            </a:r>
            <a:r>
              <a:rPr lang="it-IT" sz="2000" dirty="0" err="1"/>
              <a:t>Morot</a:t>
            </a:r>
            <a:endParaRPr lang="it-IT" sz="2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8CC5DE-3385-4C23-8FA7-414878A5A21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-2066306" y="1825625"/>
            <a:ext cx="2904506" cy="4351338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BD47FB0-4C96-4C5E-9753-19401BE00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51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221167-1E2A-4386-ACED-4AC95EF9A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8A619B-BEC5-4D64-AF24-049BE63A8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4F06BCCD-D1D9-4296-B017-1CD963FE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4" y="-690"/>
            <a:ext cx="7201616" cy="682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42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E7BA15-2691-4B3C-8969-90DA55E9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256" y="365125"/>
            <a:ext cx="1709531" cy="5513161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Monte delle </a:t>
            </a:r>
            <a:r>
              <a:rPr lang="it-IT" sz="2000" dirty="0" err="1"/>
              <a:t>tentazopni</a:t>
            </a:r>
            <a:r>
              <a:rPr lang="it-IT" sz="2000" dirty="0"/>
              <a:t>, </a:t>
            </a:r>
            <a:r>
              <a:rPr lang="it-IT" sz="2000" dirty="0" err="1"/>
              <a:t>sovasta</a:t>
            </a:r>
            <a:r>
              <a:rPr lang="it-IT" sz="2000" dirty="0"/>
              <a:t> il </a:t>
            </a:r>
            <a:r>
              <a:rPr lang="it-IT" sz="2000" dirty="0" err="1"/>
              <a:t>desero</a:t>
            </a:r>
            <a:r>
              <a:rPr lang="it-IT" sz="2000" dirty="0"/>
              <a:t> della Giudea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12D7E4-0B75-453D-8783-00933FC69B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3322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983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B8A448-15EE-4094-9903-1F90D19F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25528"/>
            <a:ext cx="10515600" cy="812086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Monte delle tentazioni, sovrasta il deserto della Giudea</a:t>
            </a:r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DA064465-8A58-4178-9E4F-D0BA75EB74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45" y="0"/>
            <a:ext cx="9379327" cy="622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74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73AF51-6CD1-4A6C-9113-6B6FBF5E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5014" y="365125"/>
            <a:ext cx="3096986" cy="1561646"/>
          </a:xfrm>
        </p:spPr>
        <p:txBody>
          <a:bodyPr>
            <a:normAutofit/>
          </a:bodyPr>
          <a:lstStyle/>
          <a:p>
            <a:r>
              <a:rPr lang="it-IT" sz="2000" dirty="0"/>
              <a:t>Monte delle tentazioni</a:t>
            </a:r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4A9EC25E-A1E1-471A-8FED-8F02CA52F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28" y="0"/>
            <a:ext cx="9165772" cy="687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21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34464B-9B96-4EEA-92AA-2999AEA0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0956" y="365125"/>
            <a:ext cx="2901044" cy="64928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Gerusalemme,</a:t>
            </a:r>
            <a:br>
              <a:rPr lang="it-IT" sz="2000" dirty="0"/>
            </a:br>
            <a:r>
              <a:rPr lang="it-IT" sz="2000" dirty="0"/>
              <a:t> pinnacolo </a:t>
            </a:r>
            <a:br>
              <a:rPr lang="it-IT" sz="2000" dirty="0"/>
            </a:br>
            <a:r>
              <a:rPr lang="it-IT" sz="2000" dirty="0"/>
              <a:t>del tempio</a:t>
            </a:r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D638097B-5028-40DE-B4EB-7635E0B914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105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B2CB1C-964B-4047-BBFA-3D6597ACE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F265A8-B529-4FD3-A6AE-EE96CAEBF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 panose="020F0502020204030204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 Giordano = discendente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Monte delle tentazioni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Pinnacolo del tempio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Lascia Nazaret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Calibri" panose="020F0502020204030204"/>
              </a:rPr>
              <a:t>Cana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 ad abitare a Cafarnao _ villaggio di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Naun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Presso il mare di Galilea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Attraversa territorio di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Zabulon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Attraversa il territorio di Neftali = che lotta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1326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5091B-B3AD-453B-BEEF-B847C1813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9608" y="365125"/>
            <a:ext cx="1982391" cy="5513161"/>
          </a:xfrm>
        </p:spPr>
        <p:txBody>
          <a:bodyPr>
            <a:normAutofit/>
          </a:bodyPr>
          <a:lstStyle/>
          <a:p>
            <a:pPr algn="ctr"/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Gerusalemme,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pinnacolo </a:t>
            </a:r>
            <a:b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del tempio</a:t>
            </a:r>
            <a:endParaRPr lang="it-IT" sz="2000" dirty="0"/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48AB8F08-9BB6-45A3-8DA7-2D0C8DF9A8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" y="0"/>
            <a:ext cx="10115550" cy="67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037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73AC02-4165-4DA0-8140-5113DE1F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0572" y="653143"/>
            <a:ext cx="2721428" cy="6204857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Gerusalemme, pinnacolo d</a:t>
            </a:r>
            <a:br>
              <a:rPr lang="it-IT" sz="2000" dirty="0"/>
            </a:br>
            <a:r>
              <a:rPr lang="it-IT" sz="2000" dirty="0" err="1"/>
              <a:t>el</a:t>
            </a:r>
            <a:r>
              <a:rPr lang="it-IT" sz="2000" dirty="0"/>
              <a:t> tempio</a:t>
            </a:r>
          </a:p>
        </p:txBody>
      </p:sp>
      <p:pic>
        <p:nvPicPr>
          <p:cNvPr id="6146" name="Picture 2" descr="Visualizza immagine di origine">
            <a:extLst>
              <a:ext uri="{FF2B5EF4-FFF2-40B4-BE49-F238E27FC236}">
                <a16:creationId xmlns:a16="http://schemas.microsoft.com/office/drawing/2014/main" id="{CE928DC1-F7C8-4275-A89F-E0B110B337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6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327392" y="2276873"/>
            <a:ext cx="3913632" cy="3611863"/>
          </a:xfrm>
        </p:spPr>
        <p:txBody>
          <a:bodyPr>
            <a:normAutofit/>
          </a:bodyPr>
          <a:lstStyle/>
          <a:p>
            <a:r>
              <a:rPr lang="it-IT" sz="2000" dirty="0"/>
              <a:t>Una mappa della </a:t>
            </a:r>
            <a:r>
              <a:rPr lang="it-IT" sz="2000" dirty="0">
                <a:hlinkClick r:id="rId2" tooltip="Galilea"/>
              </a:rPr>
              <a:t>Galilea</a:t>
            </a:r>
            <a:r>
              <a:rPr lang="it-IT" sz="2000" dirty="0"/>
              <a:t> antica. Cana è situata </a:t>
            </a:r>
            <a:br>
              <a:rPr lang="it-IT" sz="2000" dirty="0"/>
            </a:br>
            <a:r>
              <a:rPr lang="it-IT" sz="2000" dirty="0"/>
              <a:t>a nord-est di </a:t>
            </a:r>
            <a:r>
              <a:rPr lang="it-IT" sz="2000" dirty="0">
                <a:hlinkClick r:id="rId3" tooltip="Nazaret"/>
              </a:rPr>
              <a:t>Nazaret</a:t>
            </a:r>
            <a:r>
              <a:rPr lang="it-IT" sz="2000" dirty="0"/>
              <a:t> e a nord </a:t>
            </a:r>
            <a:br>
              <a:rPr lang="it-IT" sz="2000" dirty="0"/>
            </a:br>
            <a:r>
              <a:rPr lang="it-IT" sz="2000" dirty="0"/>
              <a:t>del </a:t>
            </a:r>
            <a:r>
              <a:rPr lang="it-IT" sz="2000" dirty="0">
                <a:hlinkClick r:id="rId4" tooltip="Monte Tabor"/>
              </a:rPr>
              <a:t>Monte Tabor</a:t>
            </a:r>
            <a:r>
              <a:rPr lang="it-IT" sz="2000" dirty="0"/>
              <a:t>.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384" y="0"/>
            <a:ext cx="5223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3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86440" y="274638"/>
            <a:ext cx="2395832" cy="7113714"/>
          </a:xfrm>
        </p:spPr>
        <p:txBody>
          <a:bodyPr>
            <a:normAutofit/>
          </a:bodyPr>
          <a:lstStyle/>
          <a:p>
            <a:r>
              <a:rPr lang="it-IT" sz="2000" dirty="0"/>
              <a:t>Veduta di Cana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86440" cy="6858000"/>
          </a:xfrm>
        </p:spPr>
      </p:pic>
    </p:spTree>
    <p:extLst>
      <p:ext uri="{BB962C8B-B14F-4D97-AF65-F5344CB8AC3E}">
        <p14:creationId xmlns:p14="http://schemas.microsoft.com/office/powerpoint/2010/main" val="3635157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8768" y="274638"/>
            <a:ext cx="2542032" cy="6583362"/>
          </a:xfrm>
        </p:spPr>
        <p:txBody>
          <a:bodyPr>
            <a:normAutofit/>
          </a:bodyPr>
          <a:lstStyle/>
          <a:p>
            <a:r>
              <a:rPr lang="it-IT" sz="2000" dirty="0"/>
              <a:t>Cana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65" y="0"/>
            <a:ext cx="3263573" cy="6858000"/>
          </a:xfrm>
        </p:spPr>
      </p:pic>
    </p:spTree>
    <p:extLst>
      <p:ext uri="{BB962C8B-B14F-4D97-AF65-F5344CB8AC3E}">
        <p14:creationId xmlns:p14="http://schemas.microsoft.com/office/powerpoint/2010/main" val="1242675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361080"/>
            <a:ext cx="8229600" cy="496919"/>
          </a:xfrm>
        </p:spPr>
        <p:txBody>
          <a:bodyPr>
            <a:normAutofit fontScale="90000"/>
          </a:bodyPr>
          <a:lstStyle/>
          <a:p>
            <a:r>
              <a:rPr lang="it-IT" sz="2800" dirty="0"/>
              <a:t>Cana, basilica, Le nozze di Cana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04" y="0"/>
            <a:ext cx="9217391" cy="6361081"/>
          </a:xfrm>
        </p:spPr>
      </p:pic>
    </p:spTree>
    <p:extLst>
      <p:ext uri="{BB962C8B-B14F-4D97-AF65-F5344CB8AC3E}">
        <p14:creationId xmlns:p14="http://schemas.microsoft.com/office/powerpoint/2010/main" val="2388521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12024" y="274638"/>
            <a:ext cx="3898776" cy="5520520"/>
          </a:xfrm>
        </p:spPr>
        <p:txBody>
          <a:bodyPr>
            <a:normAutofit/>
          </a:bodyPr>
          <a:lstStyle/>
          <a:p>
            <a:r>
              <a:rPr lang="it-IT" sz="2000" dirty="0"/>
              <a:t>La sinagoga di Cafarnao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In ebraico </a:t>
            </a:r>
            <a:r>
              <a:rPr lang="it-IT" sz="2000" dirty="0" err="1"/>
              <a:t>Kefer</a:t>
            </a:r>
            <a:r>
              <a:rPr lang="it-IT" sz="2000" dirty="0"/>
              <a:t> Nahum</a:t>
            </a:r>
            <a:br>
              <a:rPr lang="it-IT" sz="2000" dirty="0"/>
            </a:br>
            <a:r>
              <a:rPr lang="it-IT" sz="2000" dirty="0"/>
              <a:t>Sinagoga = riunione insieme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387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818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07968" y="274637"/>
            <a:ext cx="4402832" cy="5924281"/>
          </a:xfrm>
        </p:spPr>
        <p:txBody>
          <a:bodyPr>
            <a:normAutofit/>
          </a:bodyPr>
          <a:lstStyle/>
          <a:p>
            <a:r>
              <a:rPr lang="it-IT" sz="2000" dirty="0"/>
              <a:t>Arte giudaica dalle rovine di Cafarnao </a:t>
            </a:r>
            <a:br>
              <a:rPr lang="it-IT" sz="2000" dirty="0"/>
            </a:br>
            <a:r>
              <a:rPr lang="it-IT" sz="2000" dirty="0"/>
              <a:t>e della sua sinagoga: </a:t>
            </a:r>
            <a:br>
              <a:rPr lang="it-IT" sz="2000" dirty="0"/>
            </a:br>
            <a:r>
              <a:rPr lang="it-IT" sz="2000" dirty="0"/>
              <a:t>capitelo con la figura di una palma.</a:t>
            </a:r>
            <a:br>
              <a:rPr lang="it-IT" sz="2000" dirty="0"/>
            </a:br>
            <a:r>
              <a:rPr lang="it-IT" sz="2000" dirty="0"/>
              <a:t>Tutte le sinagoghe </a:t>
            </a:r>
            <a:br>
              <a:rPr lang="it-IT" sz="2000" dirty="0"/>
            </a:br>
            <a:r>
              <a:rPr lang="it-IT" sz="2000" dirty="0"/>
              <a:t>furono distrutte </a:t>
            </a:r>
            <a:br>
              <a:rPr lang="it-IT" sz="2000" dirty="0"/>
            </a:br>
            <a:r>
              <a:rPr lang="it-IT" sz="2000" dirty="0"/>
              <a:t>al tempo della conquista di Tito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9921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691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23992" y="274638"/>
            <a:ext cx="4186808" cy="5520520"/>
          </a:xfrm>
        </p:spPr>
        <p:txBody>
          <a:bodyPr>
            <a:normAutofit/>
          </a:bodyPr>
          <a:lstStyle/>
          <a:p>
            <a:r>
              <a:rPr lang="it-IT" sz="2000" dirty="0"/>
              <a:t>Arte giudaica dalle rovine di Cafarnao e della sua sinagoga: </a:t>
            </a:r>
            <a:br>
              <a:rPr lang="it-IT" sz="2000" dirty="0"/>
            </a:br>
            <a:r>
              <a:rPr lang="it-IT" sz="2000" dirty="0"/>
              <a:t>tralcio di vite  c</a:t>
            </a:r>
            <a:br>
              <a:rPr lang="it-IT" sz="2000" dirty="0"/>
            </a:br>
            <a:r>
              <a:rPr lang="it-IT" sz="2000" dirty="0"/>
              <a:t>on grappolo stilizzato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364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452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23992" y="274637"/>
            <a:ext cx="4186808" cy="6114287"/>
          </a:xfrm>
        </p:spPr>
        <p:txBody>
          <a:bodyPr>
            <a:normAutofit/>
          </a:bodyPr>
          <a:lstStyle/>
          <a:p>
            <a:r>
              <a:rPr lang="it-IT" sz="2000" dirty="0"/>
              <a:t>Arte giudaica dalle rovine di Cafarnao e della sua sinagoga: </a:t>
            </a:r>
            <a:br>
              <a:rPr lang="it-IT" sz="2000" dirty="0"/>
            </a:br>
            <a:r>
              <a:rPr lang="it-IT" sz="2000" dirty="0"/>
              <a:t>fronde e frutti di melograno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49" y="-13447"/>
            <a:ext cx="4274324" cy="687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75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F9E6EF-E0DA-4274-97DD-5AE0006B9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4256" y="365125"/>
            <a:ext cx="4047744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Ottobre 27 d. Cr.</a:t>
            </a:r>
            <a:br>
              <a:rPr lang="it-IT" sz="3200" b="1" dirty="0"/>
            </a:br>
            <a:r>
              <a:rPr lang="it-IT" sz="3200" b="1" dirty="0"/>
              <a:t>Marzo 28 d. Cr.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A43F78-2EBC-40C0-B3D6-DBD32234E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8B3FF83-F202-4A3D-9691-357A60EF30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88" y="17961"/>
            <a:ext cx="3816424" cy="684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290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40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/>
              <a:t>Interno della sinagoga di Cafarnao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768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00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68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Cafarnao:  antica macina da mulino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09" y="0"/>
            <a:ext cx="4393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136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84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/>
              <a:t>Cafarnao: antico pressoio in pietra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31" y="0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199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99F7FE-5F62-4F68-9F1A-34CB52A6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0802" y="365125"/>
            <a:ext cx="1997751" cy="5754321"/>
          </a:xfrm>
        </p:spPr>
        <p:txBody>
          <a:bodyPr>
            <a:normAutofit/>
          </a:bodyPr>
          <a:lstStyle/>
          <a:p>
            <a:pPr algn="ctr"/>
            <a:r>
              <a:rPr lang="it-IT" sz="2000" dirty="0" err="1"/>
              <a:t>Iil</a:t>
            </a:r>
            <a:r>
              <a:rPr lang="it-IT" sz="2000" dirty="0"/>
              <a:t> </a:t>
            </a:r>
            <a:r>
              <a:rPr lang="it-IT" sz="2000" dirty="0" err="1"/>
              <a:t>territprop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do </a:t>
            </a:r>
            <a:r>
              <a:rPr lang="it-IT" sz="2000" dirty="0" err="1"/>
              <a:t>Zabulon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e Neftali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90C5FEF-9DFD-469B-A588-CB58BAE6C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6" y="0"/>
            <a:ext cx="10147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68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1A6AAD-C11D-4C55-8A32-F1CAC8B1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0550"/>
            <a:ext cx="10515600" cy="61745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Lago di Tiberiade o Mare di Galilea</a:t>
            </a:r>
          </a:p>
        </p:txBody>
      </p:sp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98773908-F52E-4096-8467-2D2DE6D3E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9" y="0"/>
            <a:ext cx="9353551" cy="6240550"/>
          </a:xfrm>
          <a:prstGeom prst="rect">
            <a:avLst/>
          </a:prstGeom>
        </p:spPr>
      </p:pic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E0C83EE2-7863-40F2-9935-CACF851B5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7642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2DA4D0-DD4E-4BBD-99AC-69491708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D69C30-E26A-43DD-A1F0-19F9E312D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06869EE3-C5CF-40AE-B6DC-6F3528A8E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88" y="8906"/>
            <a:ext cx="9139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31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821D7A-EEF6-4BB4-ADF4-1DCCCA839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F46556-C374-4902-9F80-EF2061B9E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93D5FBC-B3A4-4001-9220-BBE0F70C6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9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1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AF736-D874-4301-BA4E-06619DEF5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0EC03E-8856-4986-B933-D18B18DBD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ECC5924-A06C-44E0-A582-5A05EF8B6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9" y="0"/>
            <a:ext cx="10332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4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ADD3F-8ABA-411D-A75C-EEEB0E3CF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052" y="365125"/>
            <a:ext cx="4881748" cy="6724470"/>
          </a:xfrm>
        </p:spPr>
        <p:txBody>
          <a:bodyPr>
            <a:normAutofit/>
          </a:bodyPr>
          <a:lstStyle/>
          <a:p>
            <a:r>
              <a:rPr lang="it-IT" sz="2000" dirty="0"/>
              <a:t>Il Giordano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96F206-A404-49AA-99EE-D8DA6B6AE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7AAD588-2914-490E-865B-E2267FA00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36" y="0"/>
            <a:ext cx="3347864" cy="708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95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EB2522-E23D-4F4E-9E53-C82EFA0F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94392-C60E-4CCD-A5FA-20A39BCF2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4899AAA-1C76-4225-99E3-E17F39AB5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57" y="0"/>
            <a:ext cx="9138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57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27D94-7840-4862-9FE1-09AB1CABF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28C548-C54A-4B69-8596-79C46FB074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1B85771-F0B6-4ECF-A848-1B53D4D74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41" y="0"/>
            <a:ext cx="4583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7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EF8BB-4FD3-436C-BC4C-7D94CEA9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19EFEE-3785-459F-AE30-E1E45295A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5">
            <a:extLst>
              <a:ext uri="{FF2B5EF4-FFF2-40B4-BE49-F238E27FC236}">
                <a16:creationId xmlns:a16="http://schemas.microsoft.com/office/drawing/2014/main" id="{B06C81AF-B370-4EE9-8471-C5D58076E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79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6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DE0837-9BC1-4BE0-B838-8C584065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AAB449-63F5-48B1-8886-92C2379A9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56126E9-E960-4571-A41F-9F4DFFE8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647" y="0"/>
            <a:ext cx="9115061" cy="68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027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Widescreen</PresentationFormat>
  <Paragraphs>48</Paragraphs>
  <Slides>36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Tema di Office</vt:lpstr>
      <vt:lpstr>1_Tema di Office</vt:lpstr>
      <vt:lpstr>Presentazione standard di PowerPoint</vt:lpstr>
      <vt:lpstr>Presentazione standard di PowerPoint</vt:lpstr>
      <vt:lpstr>Ottobre 27 d. Cr. Marzo 28 d. Cr.</vt:lpstr>
      <vt:lpstr>Presentazione standard di PowerPoint</vt:lpstr>
      <vt:lpstr>Il Giordano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Giorano s i getta  nel Mar Morot</vt:lpstr>
      <vt:lpstr>Presentazione standard di PowerPoint</vt:lpstr>
      <vt:lpstr>Monte delle tentazopni, sovasta il desero della Giudea</vt:lpstr>
      <vt:lpstr>Monte delle tentazioni, sovrasta il deserto della Giudea</vt:lpstr>
      <vt:lpstr>Monte delle tentazioni</vt:lpstr>
      <vt:lpstr>Gerusalemme,  pinnacolo  del tempio</vt:lpstr>
      <vt:lpstr>Gerusalemme,  pinnacolo  del tempio</vt:lpstr>
      <vt:lpstr>Gerusalemme, pinnacolo d el tempio</vt:lpstr>
      <vt:lpstr>Una mappa della Galilea antica. Cana è situata  a nord-est di Nazaret e a nord  del Monte Tabor.</vt:lpstr>
      <vt:lpstr>Veduta di Cana</vt:lpstr>
      <vt:lpstr>Cana</vt:lpstr>
      <vt:lpstr>Cana, basilica, Le nozze di Cana</vt:lpstr>
      <vt:lpstr>La sinagoga di Cafarnao  In ebraico Kefer Nahum Sinagoga = riunione insieme </vt:lpstr>
      <vt:lpstr>Arte giudaica dalle rovine di Cafarnao  e della sua sinagoga:  capitelo con la figura di una palma. Tutte le sinagoghe  furono distrutte  al tempo della conquista di Tito</vt:lpstr>
      <vt:lpstr>Arte giudaica dalle rovine di Cafarnao e della sua sinagoga:  tralcio di vite  c on grappolo stilizzato</vt:lpstr>
      <vt:lpstr>Arte giudaica dalle rovine di Cafarnao e della sua sinagoga:  fronde e frutti di melograno</vt:lpstr>
      <vt:lpstr>Interno della sinagoga di Cafarnao</vt:lpstr>
      <vt:lpstr>Cafarnao:  antica macina da mulino</vt:lpstr>
      <vt:lpstr>Cafarnao: antico pressoio in pietra</vt:lpstr>
      <vt:lpstr>Iil territprop  do Zabulon  e Neftali</vt:lpstr>
      <vt:lpstr>Lago di Tiberiade o Mare di Galilea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INIZIO ATTIVITA’ DI GESU’  Tentazioni Battesimo A Cafarnao Neftali Zabulon Lago di Tiberiade</dc:title>
  <dc:creator>Secondo Brunelli</dc:creator>
  <cp:lastModifiedBy>Secondo Brunelli</cp:lastModifiedBy>
  <cp:revision>14</cp:revision>
  <dcterms:created xsi:type="dcterms:W3CDTF">2021-10-21T09:46:22Z</dcterms:created>
  <dcterms:modified xsi:type="dcterms:W3CDTF">2021-10-28T22:02:44Z</dcterms:modified>
</cp:coreProperties>
</file>