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0" r:id="rId4"/>
    <p:sldId id="257" r:id="rId5"/>
    <p:sldId id="376" r:id="rId6"/>
    <p:sldId id="377" r:id="rId7"/>
    <p:sldId id="379" r:id="rId8"/>
    <p:sldId id="380" r:id="rId9"/>
    <p:sldId id="381" r:id="rId10"/>
    <p:sldId id="382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383" r:id="rId20"/>
    <p:sldId id="384" r:id="rId21"/>
    <p:sldId id="385" r:id="rId22"/>
    <p:sldId id="386" r:id="rId23"/>
    <p:sldId id="387" r:id="rId24"/>
    <p:sldId id="388" r:id="rId25"/>
    <p:sldId id="389" r:id="rId26"/>
    <p:sldId id="390" r:id="rId27"/>
    <p:sldId id="391" r:id="rId28"/>
    <p:sldId id="392" r:id="rId29"/>
    <p:sldId id="393" r:id="rId30"/>
    <p:sldId id="394" r:id="rId31"/>
    <p:sldId id="395" r:id="rId32"/>
    <p:sldId id="279" r:id="rId33"/>
    <p:sldId id="280" r:id="rId34"/>
    <p:sldId id="281" r:id="rId35"/>
    <p:sldId id="282" r:id="rId36"/>
    <p:sldId id="283" r:id="rId37"/>
    <p:sldId id="285" r:id="rId38"/>
    <p:sldId id="286" r:id="rId39"/>
    <p:sldId id="311" r:id="rId40"/>
    <p:sldId id="287" r:id="rId41"/>
    <p:sldId id="288" r:id="rId42"/>
    <p:sldId id="289" r:id="rId43"/>
    <p:sldId id="378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481F1D4D-CA43-47C7-AC27-208A1EDDC3B2}"/>
    <pc:docChg chg="modSld">
      <pc:chgData name="Secondo Brunelli" userId="1361646665bb41ba" providerId="LiveId" clId="{481F1D4D-CA43-47C7-AC27-208A1EDDC3B2}" dt="2021-10-27T13:51:41.257" v="63" actId="20577"/>
      <pc:docMkLst>
        <pc:docMk/>
      </pc:docMkLst>
      <pc:sldChg chg="modSp mod">
        <pc:chgData name="Secondo Brunelli" userId="1361646665bb41ba" providerId="LiveId" clId="{481F1D4D-CA43-47C7-AC27-208A1EDDC3B2}" dt="2021-10-27T13:51:41.257" v="63" actId="20577"/>
        <pc:sldMkLst>
          <pc:docMk/>
          <pc:sldMk cId="3619615365" sldId="257"/>
        </pc:sldMkLst>
        <pc:spChg chg="mod">
          <ac:chgData name="Secondo Brunelli" userId="1361646665bb41ba" providerId="LiveId" clId="{481F1D4D-CA43-47C7-AC27-208A1EDDC3B2}" dt="2021-10-27T13:51:41.257" v="63" actId="20577"/>
          <ac:spMkLst>
            <pc:docMk/>
            <pc:sldMk cId="3619615365" sldId="257"/>
            <ac:spMk id="2" creationId="{8BFB4667-DA4F-41A7-92D9-87804F00C843}"/>
          </ac:spMkLst>
        </pc:spChg>
      </pc:sldChg>
      <pc:sldChg chg="modSp mod">
        <pc:chgData name="Secondo Brunelli" userId="1361646665bb41ba" providerId="LiveId" clId="{481F1D4D-CA43-47C7-AC27-208A1EDDC3B2}" dt="2021-10-27T13:50:27.905" v="42" actId="20577"/>
        <pc:sldMkLst>
          <pc:docMk/>
          <pc:sldMk cId="768613916" sldId="260"/>
        </pc:sldMkLst>
        <pc:spChg chg="mod">
          <ac:chgData name="Secondo Brunelli" userId="1361646665bb41ba" providerId="LiveId" clId="{481F1D4D-CA43-47C7-AC27-208A1EDDC3B2}" dt="2021-10-27T13:50:27.905" v="42" actId="20577"/>
          <ac:spMkLst>
            <pc:docMk/>
            <pc:sldMk cId="768613916" sldId="260"/>
            <ac:spMk id="3" creationId="{0DBB6915-C2D8-4504-AD53-E63E316BB6F3}"/>
          </ac:spMkLst>
        </pc:spChg>
      </pc:sldChg>
    </pc:docChg>
  </pc:docChgLst>
  <pc:docChgLst>
    <pc:chgData name="Secondo Brunelli" userId="1361646665bb41ba" providerId="LiveId" clId="{DDD89219-AD8B-4C82-BBFB-C31CF738BFDA}"/>
    <pc:docChg chg="custSel addSld delSld modSld">
      <pc:chgData name="Secondo Brunelli" userId="1361646665bb41ba" providerId="LiveId" clId="{DDD89219-AD8B-4C82-BBFB-C31CF738BFDA}" dt="2021-10-25T14:07:38.788" v="389" actId="47"/>
      <pc:docMkLst>
        <pc:docMk/>
      </pc:docMkLst>
      <pc:sldChg chg="modSp mod">
        <pc:chgData name="Secondo Brunelli" userId="1361646665bb41ba" providerId="LiveId" clId="{DDD89219-AD8B-4C82-BBFB-C31CF738BFDA}" dt="2021-10-25T09:27:54.333" v="105" actId="20577"/>
        <pc:sldMkLst>
          <pc:docMk/>
          <pc:sldMk cId="3740745760" sldId="256"/>
        </pc:sldMkLst>
        <pc:spChg chg="mod">
          <ac:chgData name="Secondo Brunelli" userId="1361646665bb41ba" providerId="LiveId" clId="{DDD89219-AD8B-4C82-BBFB-C31CF738BFDA}" dt="2021-10-25T09:27:54.333" v="105" actId="20577"/>
          <ac:spMkLst>
            <pc:docMk/>
            <pc:sldMk cId="3740745760" sldId="256"/>
            <ac:spMk id="3" creationId="{480375F4-0A0D-475D-9F5C-2029A07A8DD2}"/>
          </ac:spMkLst>
        </pc:spChg>
      </pc:sldChg>
      <pc:sldChg chg="addSp modSp new del mod">
        <pc:chgData name="Secondo Brunelli" userId="1361646665bb41ba" providerId="LiveId" clId="{DDD89219-AD8B-4C82-BBFB-C31CF738BFDA}" dt="2021-10-25T14:07:38.788" v="389" actId="47"/>
        <pc:sldMkLst>
          <pc:docMk/>
          <pc:sldMk cId="622711101" sldId="258"/>
        </pc:sldMkLst>
        <pc:picChg chg="add mod">
          <ac:chgData name="Secondo Brunelli" userId="1361646665bb41ba" providerId="LiveId" clId="{DDD89219-AD8B-4C82-BBFB-C31CF738BFDA}" dt="2021-10-22T09:45:08.776" v="98" actId="1076"/>
          <ac:picMkLst>
            <pc:docMk/>
            <pc:sldMk cId="622711101" sldId="258"/>
            <ac:picMk id="4" creationId="{58BCFCDA-4A5D-4B95-B456-9E9B22B386AF}"/>
          </ac:picMkLst>
        </pc:picChg>
      </pc:sldChg>
      <pc:sldChg chg="addSp modSp new del mod">
        <pc:chgData name="Secondo Brunelli" userId="1361646665bb41ba" providerId="LiveId" clId="{DDD89219-AD8B-4C82-BBFB-C31CF738BFDA}" dt="2021-10-25T14:07:10.906" v="388" actId="47"/>
        <pc:sldMkLst>
          <pc:docMk/>
          <pc:sldMk cId="498087218" sldId="259"/>
        </pc:sldMkLst>
        <pc:picChg chg="add mod">
          <ac:chgData name="Secondo Brunelli" userId="1361646665bb41ba" providerId="LiveId" clId="{DDD89219-AD8B-4C82-BBFB-C31CF738BFDA}" dt="2021-10-22T09:49:31.140" v="101" actId="1076"/>
          <ac:picMkLst>
            <pc:docMk/>
            <pc:sldMk cId="498087218" sldId="259"/>
            <ac:picMk id="4" creationId="{8D7454C0-5BA7-41D0-9AA0-AB08B9091879}"/>
          </ac:picMkLst>
        </pc:picChg>
      </pc:sldChg>
      <pc:sldChg chg="modSp new mod">
        <pc:chgData name="Secondo Brunelli" userId="1361646665bb41ba" providerId="LiveId" clId="{DDD89219-AD8B-4C82-BBFB-C31CF738BFDA}" dt="2021-10-25T09:45:56.210" v="142" actId="20577"/>
        <pc:sldMkLst>
          <pc:docMk/>
          <pc:sldMk cId="768613916" sldId="260"/>
        </pc:sldMkLst>
        <pc:spChg chg="mod">
          <ac:chgData name="Secondo Brunelli" userId="1361646665bb41ba" providerId="LiveId" clId="{DDD89219-AD8B-4C82-BBFB-C31CF738BFDA}" dt="2021-10-25T09:45:56.210" v="142" actId="20577"/>
          <ac:spMkLst>
            <pc:docMk/>
            <pc:sldMk cId="768613916" sldId="260"/>
            <ac:spMk id="3" creationId="{0DBB6915-C2D8-4504-AD53-E63E316BB6F3}"/>
          </ac:spMkLst>
        </pc:spChg>
      </pc:sldChg>
      <pc:sldChg chg="add">
        <pc:chgData name="Secondo Brunelli" userId="1361646665bb41ba" providerId="LiveId" clId="{DDD89219-AD8B-4C82-BBFB-C31CF738BFDA}" dt="2021-10-25T13:50:18.005" v="226"/>
        <pc:sldMkLst>
          <pc:docMk/>
          <pc:sldMk cId="2109169516" sldId="261"/>
        </pc:sldMkLst>
      </pc:sldChg>
      <pc:sldChg chg="addSp delSp modSp new del mod">
        <pc:chgData name="Secondo Brunelli" userId="1361646665bb41ba" providerId="LiveId" clId="{DDD89219-AD8B-4C82-BBFB-C31CF738BFDA}" dt="2021-10-25T13:13:28.498" v="224" actId="47"/>
        <pc:sldMkLst>
          <pc:docMk/>
          <pc:sldMk cId="2562536079" sldId="261"/>
        </pc:sldMkLst>
        <pc:spChg chg="del">
          <ac:chgData name="Secondo Brunelli" userId="1361646665bb41ba" providerId="LiveId" clId="{DDD89219-AD8B-4C82-BBFB-C31CF738BFDA}" dt="2021-10-25T10:00:17.574" v="212"/>
          <ac:spMkLst>
            <pc:docMk/>
            <pc:sldMk cId="2562536079" sldId="261"/>
            <ac:spMk id="3" creationId="{D5F849D1-74D9-4071-97F0-F0773B016FA2}"/>
          </ac:spMkLst>
        </pc:spChg>
        <pc:picChg chg="add mod">
          <ac:chgData name="Secondo Brunelli" userId="1361646665bb41ba" providerId="LiveId" clId="{DDD89219-AD8B-4C82-BBFB-C31CF738BFDA}" dt="2021-10-25T10:00:24.689" v="214" actId="14100"/>
          <ac:picMkLst>
            <pc:docMk/>
            <pc:sldMk cId="2562536079" sldId="261"/>
            <ac:picMk id="4" creationId="{BD7D6296-C6FC-404E-AD91-2A41926F784D}"/>
          </ac:picMkLst>
        </pc:picChg>
      </pc:sldChg>
      <pc:sldChg chg="add">
        <pc:chgData name="Secondo Brunelli" userId="1361646665bb41ba" providerId="LiveId" clId="{DDD89219-AD8B-4C82-BBFB-C31CF738BFDA}" dt="2021-10-25T13:50:18.005" v="226"/>
        <pc:sldMkLst>
          <pc:docMk/>
          <pc:sldMk cId="2238617438" sldId="262"/>
        </pc:sldMkLst>
      </pc:sldChg>
      <pc:sldChg chg="add">
        <pc:chgData name="Secondo Brunelli" userId="1361646665bb41ba" providerId="LiveId" clId="{DDD89219-AD8B-4C82-BBFB-C31CF738BFDA}" dt="2021-10-25T13:50:18.005" v="226"/>
        <pc:sldMkLst>
          <pc:docMk/>
          <pc:sldMk cId="3579980519" sldId="263"/>
        </pc:sldMkLst>
      </pc:sldChg>
      <pc:sldChg chg="add">
        <pc:chgData name="Secondo Brunelli" userId="1361646665bb41ba" providerId="LiveId" clId="{DDD89219-AD8B-4C82-BBFB-C31CF738BFDA}" dt="2021-10-25T13:50:18.005" v="226"/>
        <pc:sldMkLst>
          <pc:docMk/>
          <pc:sldMk cId="2530129872" sldId="264"/>
        </pc:sldMkLst>
      </pc:sldChg>
      <pc:sldChg chg="add">
        <pc:chgData name="Secondo Brunelli" userId="1361646665bb41ba" providerId="LiveId" clId="{DDD89219-AD8B-4C82-BBFB-C31CF738BFDA}" dt="2021-10-25T13:50:18.005" v="226"/>
        <pc:sldMkLst>
          <pc:docMk/>
          <pc:sldMk cId="2660423041" sldId="265"/>
        </pc:sldMkLst>
      </pc:sldChg>
      <pc:sldChg chg="add">
        <pc:chgData name="Secondo Brunelli" userId="1361646665bb41ba" providerId="LiveId" clId="{DDD89219-AD8B-4C82-BBFB-C31CF738BFDA}" dt="2021-10-25T13:50:18.005" v="226"/>
        <pc:sldMkLst>
          <pc:docMk/>
          <pc:sldMk cId="1405329060" sldId="266"/>
        </pc:sldMkLst>
      </pc:sldChg>
      <pc:sldChg chg="add">
        <pc:chgData name="Secondo Brunelli" userId="1361646665bb41ba" providerId="LiveId" clId="{DDD89219-AD8B-4C82-BBFB-C31CF738BFDA}" dt="2021-10-25T13:50:18.005" v="226"/>
        <pc:sldMkLst>
          <pc:docMk/>
          <pc:sldMk cId="252515650" sldId="267"/>
        </pc:sldMkLst>
      </pc:sldChg>
      <pc:sldChg chg="add">
        <pc:chgData name="Secondo Brunelli" userId="1361646665bb41ba" providerId="LiveId" clId="{DDD89219-AD8B-4C82-BBFB-C31CF738BFDA}" dt="2021-10-25T13:50:18.005" v="226"/>
        <pc:sldMkLst>
          <pc:docMk/>
          <pc:sldMk cId="2993676573" sldId="268"/>
        </pc:sldMkLst>
      </pc:sldChg>
      <pc:sldChg chg="modSp add mod">
        <pc:chgData name="Secondo Brunelli" userId="1361646665bb41ba" providerId="LiveId" clId="{DDD89219-AD8B-4C82-BBFB-C31CF738BFDA}" dt="2021-10-25T14:04:11.007" v="387" actId="14100"/>
        <pc:sldMkLst>
          <pc:docMk/>
          <pc:sldMk cId="2160970230" sldId="279"/>
        </pc:sldMkLst>
        <pc:spChg chg="mod">
          <ac:chgData name="Secondo Brunelli" userId="1361646665bb41ba" providerId="LiveId" clId="{DDD89219-AD8B-4C82-BBFB-C31CF738BFDA}" dt="2021-10-25T14:04:11.007" v="387" actId="14100"/>
          <ac:spMkLst>
            <pc:docMk/>
            <pc:sldMk cId="2160970230" sldId="279"/>
            <ac:spMk id="2" creationId="{00000000-0000-0000-0000-000000000000}"/>
          </ac:spMkLst>
        </pc:spChg>
        <pc:picChg chg="mod">
          <ac:chgData name="Secondo Brunelli" userId="1361646665bb41ba" providerId="LiveId" clId="{DDD89219-AD8B-4C82-BBFB-C31CF738BFDA}" dt="2021-10-25T14:03:28.023" v="365" actId="1076"/>
          <ac:picMkLst>
            <pc:docMk/>
            <pc:sldMk cId="2160970230" sldId="279"/>
            <ac:picMk id="4" creationId="{00000000-0000-0000-0000-000000000000}"/>
          </ac:picMkLst>
        </pc:picChg>
      </pc:sldChg>
      <pc:sldChg chg="add">
        <pc:chgData name="Secondo Brunelli" userId="1361646665bb41ba" providerId="LiveId" clId="{DDD89219-AD8B-4C82-BBFB-C31CF738BFDA}" dt="2021-10-25T14:02:56.229" v="362"/>
        <pc:sldMkLst>
          <pc:docMk/>
          <pc:sldMk cId="3147469039" sldId="280"/>
        </pc:sldMkLst>
      </pc:sldChg>
      <pc:sldChg chg="add">
        <pc:chgData name="Secondo Brunelli" userId="1361646665bb41ba" providerId="LiveId" clId="{DDD89219-AD8B-4C82-BBFB-C31CF738BFDA}" dt="2021-10-25T14:02:56.229" v="362"/>
        <pc:sldMkLst>
          <pc:docMk/>
          <pc:sldMk cId="3225857190" sldId="281"/>
        </pc:sldMkLst>
      </pc:sldChg>
      <pc:sldChg chg="add">
        <pc:chgData name="Secondo Brunelli" userId="1361646665bb41ba" providerId="LiveId" clId="{DDD89219-AD8B-4C82-BBFB-C31CF738BFDA}" dt="2021-10-25T14:02:56.229" v="362"/>
        <pc:sldMkLst>
          <pc:docMk/>
          <pc:sldMk cId="2496251905" sldId="282"/>
        </pc:sldMkLst>
      </pc:sldChg>
      <pc:sldChg chg="add">
        <pc:chgData name="Secondo Brunelli" userId="1361646665bb41ba" providerId="LiveId" clId="{DDD89219-AD8B-4C82-BBFB-C31CF738BFDA}" dt="2021-10-25T14:02:56.229" v="362"/>
        <pc:sldMkLst>
          <pc:docMk/>
          <pc:sldMk cId="1962332829" sldId="283"/>
        </pc:sldMkLst>
      </pc:sldChg>
      <pc:sldChg chg="add">
        <pc:chgData name="Secondo Brunelli" userId="1361646665bb41ba" providerId="LiveId" clId="{DDD89219-AD8B-4C82-BBFB-C31CF738BFDA}" dt="2021-10-25T14:02:56.229" v="362"/>
        <pc:sldMkLst>
          <pc:docMk/>
          <pc:sldMk cId="2721243958" sldId="285"/>
        </pc:sldMkLst>
      </pc:sldChg>
      <pc:sldChg chg="add">
        <pc:chgData name="Secondo Brunelli" userId="1361646665bb41ba" providerId="LiveId" clId="{DDD89219-AD8B-4C82-BBFB-C31CF738BFDA}" dt="2021-10-25T14:02:56.229" v="362"/>
        <pc:sldMkLst>
          <pc:docMk/>
          <pc:sldMk cId="2573202193" sldId="286"/>
        </pc:sldMkLst>
      </pc:sldChg>
      <pc:sldChg chg="add">
        <pc:chgData name="Secondo Brunelli" userId="1361646665bb41ba" providerId="LiveId" clId="{DDD89219-AD8B-4C82-BBFB-C31CF738BFDA}" dt="2021-10-25T14:02:56.229" v="362"/>
        <pc:sldMkLst>
          <pc:docMk/>
          <pc:sldMk cId="3948176353" sldId="287"/>
        </pc:sldMkLst>
      </pc:sldChg>
      <pc:sldChg chg="add">
        <pc:chgData name="Secondo Brunelli" userId="1361646665bb41ba" providerId="LiveId" clId="{DDD89219-AD8B-4C82-BBFB-C31CF738BFDA}" dt="2021-10-25T14:02:56.229" v="362"/>
        <pc:sldMkLst>
          <pc:docMk/>
          <pc:sldMk cId="465504209" sldId="288"/>
        </pc:sldMkLst>
      </pc:sldChg>
      <pc:sldChg chg="add">
        <pc:chgData name="Secondo Brunelli" userId="1361646665bb41ba" providerId="LiveId" clId="{DDD89219-AD8B-4C82-BBFB-C31CF738BFDA}" dt="2021-10-25T14:02:56.229" v="362"/>
        <pc:sldMkLst>
          <pc:docMk/>
          <pc:sldMk cId="823121443" sldId="289"/>
        </pc:sldMkLst>
      </pc:sldChg>
      <pc:sldChg chg="add">
        <pc:chgData name="Secondo Brunelli" userId="1361646665bb41ba" providerId="LiveId" clId="{DDD89219-AD8B-4C82-BBFB-C31CF738BFDA}" dt="2021-10-25T14:02:56.229" v="362"/>
        <pc:sldMkLst>
          <pc:docMk/>
          <pc:sldMk cId="2063803671" sldId="311"/>
        </pc:sldMkLst>
      </pc:sldChg>
      <pc:sldChg chg="modSp add mod">
        <pc:chgData name="Secondo Brunelli" userId="1361646665bb41ba" providerId="LiveId" clId="{DDD89219-AD8B-4C82-BBFB-C31CF738BFDA}" dt="2021-10-25T09:53:23.843" v="172" actId="20577"/>
        <pc:sldMkLst>
          <pc:docMk/>
          <pc:sldMk cId="2821520456" sldId="376"/>
        </pc:sldMkLst>
        <pc:spChg chg="mod">
          <ac:chgData name="Secondo Brunelli" userId="1361646665bb41ba" providerId="LiveId" clId="{DDD89219-AD8B-4C82-BBFB-C31CF738BFDA}" dt="2021-10-25T09:53:23.843" v="172" actId="20577"/>
          <ac:spMkLst>
            <pc:docMk/>
            <pc:sldMk cId="2821520456" sldId="376"/>
            <ac:spMk id="2" creationId="{31ACED94-88EF-4CE2-B6DF-B2461F67B91A}"/>
          </ac:spMkLst>
        </pc:spChg>
      </pc:sldChg>
      <pc:sldChg chg="modSp add mod">
        <pc:chgData name="Secondo Brunelli" userId="1361646665bb41ba" providerId="LiveId" clId="{DDD89219-AD8B-4C82-BBFB-C31CF738BFDA}" dt="2021-10-25T09:54:17.522" v="211" actId="14100"/>
        <pc:sldMkLst>
          <pc:docMk/>
          <pc:sldMk cId="2533628301" sldId="377"/>
        </pc:sldMkLst>
        <pc:spChg chg="mod">
          <ac:chgData name="Secondo Brunelli" userId="1361646665bb41ba" providerId="LiveId" clId="{DDD89219-AD8B-4C82-BBFB-C31CF738BFDA}" dt="2021-10-25T09:54:17.522" v="211" actId="14100"/>
          <ac:spMkLst>
            <pc:docMk/>
            <pc:sldMk cId="2533628301" sldId="377"/>
            <ac:spMk id="2" creationId="{00000000-0000-0000-0000-000000000000}"/>
          </ac:spMkLst>
        </pc:spChg>
      </pc:sldChg>
      <pc:sldChg chg="new">
        <pc:chgData name="Secondo Brunelli" userId="1361646665bb41ba" providerId="LiveId" clId="{DDD89219-AD8B-4C82-BBFB-C31CF738BFDA}" dt="2021-10-25T13:13:54.716" v="225" actId="680"/>
        <pc:sldMkLst>
          <pc:docMk/>
          <pc:sldMk cId="1262501448" sldId="378"/>
        </pc:sldMkLst>
      </pc:sldChg>
      <pc:sldChg chg="addSp delSp modSp new del">
        <pc:chgData name="Secondo Brunelli" userId="1361646665bb41ba" providerId="LiveId" clId="{DDD89219-AD8B-4C82-BBFB-C31CF738BFDA}" dt="2021-10-25T13:13:28.498" v="224" actId="47"/>
        <pc:sldMkLst>
          <pc:docMk/>
          <pc:sldMk cId="2857990151" sldId="378"/>
        </pc:sldMkLst>
        <pc:spChg chg="del">
          <ac:chgData name="Secondo Brunelli" userId="1361646665bb41ba" providerId="LiveId" clId="{DDD89219-AD8B-4C82-BBFB-C31CF738BFDA}" dt="2021-10-25T10:00:50.254" v="216"/>
          <ac:spMkLst>
            <pc:docMk/>
            <pc:sldMk cId="2857990151" sldId="378"/>
            <ac:spMk id="3" creationId="{52D55753-4511-4D9C-BF0E-F8D2B4CF72B9}"/>
          </ac:spMkLst>
        </pc:spChg>
        <pc:picChg chg="add mod">
          <ac:chgData name="Secondo Brunelli" userId="1361646665bb41ba" providerId="LiveId" clId="{DDD89219-AD8B-4C82-BBFB-C31CF738BFDA}" dt="2021-10-25T10:00:59.445" v="218" actId="14100"/>
          <ac:picMkLst>
            <pc:docMk/>
            <pc:sldMk cId="2857990151" sldId="378"/>
            <ac:picMk id="1026" creationId="{889823EB-6F6A-4C4E-BDCF-F9338DFAE635}"/>
          </ac:picMkLst>
        </pc:picChg>
      </pc:sldChg>
      <pc:sldChg chg="addSp delSp modSp new del">
        <pc:chgData name="Secondo Brunelli" userId="1361646665bb41ba" providerId="LiveId" clId="{DDD89219-AD8B-4C82-BBFB-C31CF738BFDA}" dt="2021-10-25T13:13:28.498" v="224" actId="47"/>
        <pc:sldMkLst>
          <pc:docMk/>
          <pc:sldMk cId="2379509474" sldId="379"/>
        </pc:sldMkLst>
        <pc:spChg chg="del">
          <ac:chgData name="Secondo Brunelli" userId="1361646665bb41ba" providerId="LiveId" clId="{DDD89219-AD8B-4C82-BBFB-C31CF738BFDA}" dt="2021-10-25T10:01:54.965" v="220"/>
          <ac:spMkLst>
            <pc:docMk/>
            <pc:sldMk cId="2379509474" sldId="379"/>
            <ac:spMk id="3" creationId="{5BBD954F-D8FF-423D-848F-D03B4DA1DF91}"/>
          </ac:spMkLst>
        </pc:spChg>
        <pc:picChg chg="add mod">
          <ac:chgData name="Secondo Brunelli" userId="1361646665bb41ba" providerId="LiveId" clId="{DDD89219-AD8B-4C82-BBFB-C31CF738BFDA}" dt="2021-10-25T10:02:05.897" v="223" actId="14100"/>
          <ac:picMkLst>
            <pc:docMk/>
            <pc:sldMk cId="2379509474" sldId="379"/>
            <ac:picMk id="2050" creationId="{31700996-F1ED-4719-91EF-9C92245E63F0}"/>
          </ac:picMkLst>
        </pc:picChg>
      </pc:sldChg>
      <pc:sldChg chg="add">
        <pc:chgData name="Secondo Brunelli" userId="1361646665bb41ba" providerId="LiveId" clId="{DDD89219-AD8B-4C82-BBFB-C31CF738BFDA}" dt="2021-10-25T13:50:18.005" v="226"/>
        <pc:sldMkLst>
          <pc:docMk/>
          <pc:sldMk cId="3672105689" sldId="379"/>
        </pc:sldMkLst>
      </pc:sldChg>
      <pc:sldChg chg="modSp add mod">
        <pc:chgData name="Secondo Brunelli" userId="1361646665bb41ba" providerId="LiveId" clId="{DDD89219-AD8B-4C82-BBFB-C31CF738BFDA}" dt="2021-10-25T13:51:49.373" v="285" actId="6549"/>
        <pc:sldMkLst>
          <pc:docMk/>
          <pc:sldMk cId="1992840876" sldId="380"/>
        </pc:sldMkLst>
        <pc:spChg chg="mod">
          <ac:chgData name="Secondo Brunelli" userId="1361646665bb41ba" providerId="LiveId" clId="{DDD89219-AD8B-4C82-BBFB-C31CF738BFDA}" dt="2021-10-25T13:51:49.373" v="285" actId="6549"/>
          <ac:spMkLst>
            <pc:docMk/>
            <pc:sldMk cId="1992840876" sldId="380"/>
            <ac:spMk id="2" creationId="{00000000-0000-0000-0000-000000000000}"/>
          </ac:spMkLst>
        </pc:spChg>
      </pc:sldChg>
      <pc:sldChg chg="add">
        <pc:chgData name="Secondo Brunelli" userId="1361646665bb41ba" providerId="LiveId" clId="{DDD89219-AD8B-4C82-BBFB-C31CF738BFDA}" dt="2021-10-25T13:50:18.005" v="226"/>
        <pc:sldMkLst>
          <pc:docMk/>
          <pc:sldMk cId="1516752133" sldId="381"/>
        </pc:sldMkLst>
      </pc:sldChg>
      <pc:sldChg chg="add">
        <pc:chgData name="Secondo Brunelli" userId="1361646665bb41ba" providerId="LiveId" clId="{DDD89219-AD8B-4C82-BBFB-C31CF738BFDA}" dt="2021-10-25T13:50:18.005" v="226"/>
        <pc:sldMkLst>
          <pc:docMk/>
          <pc:sldMk cId="563615911" sldId="382"/>
        </pc:sldMkLst>
      </pc:sldChg>
      <pc:sldChg chg="modSp add mod">
        <pc:chgData name="Secondo Brunelli" userId="1361646665bb41ba" providerId="LiveId" clId="{DDD89219-AD8B-4C82-BBFB-C31CF738BFDA}" dt="2021-10-25T14:00:00.271" v="361" actId="20577"/>
        <pc:sldMkLst>
          <pc:docMk/>
          <pc:sldMk cId="4196134925" sldId="383"/>
        </pc:sldMkLst>
        <pc:spChg chg="mod">
          <ac:chgData name="Secondo Brunelli" userId="1361646665bb41ba" providerId="LiveId" clId="{DDD89219-AD8B-4C82-BBFB-C31CF738BFDA}" dt="2021-10-25T14:00:00.271" v="361" actId="20577"/>
          <ac:spMkLst>
            <pc:docMk/>
            <pc:sldMk cId="4196134925" sldId="383"/>
            <ac:spMk id="2" creationId="{00000000-0000-0000-0000-000000000000}"/>
          </ac:spMkLst>
        </pc:spChg>
        <pc:picChg chg="mod">
          <ac:chgData name="Secondo Brunelli" userId="1361646665bb41ba" providerId="LiveId" clId="{DDD89219-AD8B-4C82-BBFB-C31CF738BFDA}" dt="2021-10-25T13:57:59.788" v="288" actId="14100"/>
          <ac:picMkLst>
            <pc:docMk/>
            <pc:sldMk cId="4196134925" sldId="383"/>
            <ac:picMk id="4" creationId="{00000000-0000-0000-0000-000000000000}"/>
          </ac:picMkLst>
        </pc:picChg>
      </pc:sldChg>
      <pc:sldChg chg="add">
        <pc:chgData name="Secondo Brunelli" userId="1361646665bb41ba" providerId="LiveId" clId="{DDD89219-AD8B-4C82-BBFB-C31CF738BFDA}" dt="2021-10-25T13:57:39.409" v="286"/>
        <pc:sldMkLst>
          <pc:docMk/>
          <pc:sldMk cId="2971520907" sldId="384"/>
        </pc:sldMkLst>
      </pc:sldChg>
      <pc:sldChg chg="add">
        <pc:chgData name="Secondo Brunelli" userId="1361646665bb41ba" providerId="LiveId" clId="{DDD89219-AD8B-4C82-BBFB-C31CF738BFDA}" dt="2021-10-25T13:57:39.409" v="286"/>
        <pc:sldMkLst>
          <pc:docMk/>
          <pc:sldMk cId="219418892" sldId="385"/>
        </pc:sldMkLst>
      </pc:sldChg>
      <pc:sldChg chg="add">
        <pc:chgData name="Secondo Brunelli" userId="1361646665bb41ba" providerId="LiveId" clId="{DDD89219-AD8B-4C82-BBFB-C31CF738BFDA}" dt="2021-10-25T13:57:39.409" v="286"/>
        <pc:sldMkLst>
          <pc:docMk/>
          <pc:sldMk cId="132255818" sldId="386"/>
        </pc:sldMkLst>
      </pc:sldChg>
      <pc:sldChg chg="add">
        <pc:chgData name="Secondo Brunelli" userId="1361646665bb41ba" providerId="LiveId" clId="{DDD89219-AD8B-4C82-BBFB-C31CF738BFDA}" dt="2021-10-25T13:57:39.409" v="286"/>
        <pc:sldMkLst>
          <pc:docMk/>
          <pc:sldMk cId="4074786818" sldId="387"/>
        </pc:sldMkLst>
      </pc:sldChg>
      <pc:sldChg chg="add">
        <pc:chgData name="Secondo Brunelli" userId="1361646665bb41ba" providerId="LiveId" clId="{DDD89219-AD8B-4C82-BBFB-C31CF738BFDA}" dt="2021-10-25T13:57:39.409" v="286"/>
        <pc:sldMkLst>
          <pc:docMk/>
          <pc:sldMk cId="63643818" sldId="388"/>
        </pc:sldMkLst>
      </pc:sldChg>
      <pc:sldChg chg="add">
        <pc:chgData name="Secondo Brunelli" userId="1361646665bb41ba" providerId="LiveId" clId="{DDD89219-AD8B-4C82-BBFB-C31CF738BFDA}" dt="2021-10-25T13:57:39.409" v="286"/>
        <pc:sldMkLst>
          <pc:docMk/>
          <pc:sldMk cId="2259330083" sldId="389"/>
        </pc:sldMkLst>
      </pc:sldChg>
      <pc:sldChg chg="add">
        <pc:chgData name="Secondo Brunelli" userId="1361646665bb41ba" providerId="LiveId" clId="{DDD89219-AD8B-4C82-BBFB-C31CF738BFDA}" dt="2021-10-25T13:57:39.409" v="286"/>
        <pc:sldMkLst>
          <pc:docMk/>
          <pc:sldMk cId="1209156720" sldId="390"/>
        </pc:sldMkLst>
      </pc:sldChg>
      <pc:sldChg chg="add">
        <pc:chgData name="Secondo Brunelli" userId="1361646665bb41ba" providerId="LiveId" clId="{DDD89219-AD8B-4C82-BBFB-C31CF738BFDA}" dt="2021-10-25T13:57:39.409" v="286"/>
        <pc:sldMkLst>
          <pc:docMk/>
          <pc:sldMk cId="832042358" sldId="391"/>
        </pc:sldMkLst>
      </pc:sldChg>
      <pc:sldChg chg="add">
        <pc:chgData name="Secondo Brunelli" userId="1361646665bb41ba" providerId="LiveId" clId="{DDD89219-AD8B-4C82-BBFB-C31CF738BFDA}" dt="2021-10-25T13:57:39.409" v="286"/>
        <pc:sldMkLst>
          <pc:docMk/>
          <pc:sldMk cId="4254857269" sldId="392"/>
        </pc:sldMkLst>
      </pc:sldChg>
      <pc:sldChg chg="add">
        <pc:chgData name="Secondo Brunelli" userId="1361646665bb41ba" providerId="LiveId" clId="{DDD89219-AD8B-4C82-BBFB-C31CF738BFDA}" dt="2021-10-25T13:57:39.409" v="286"/>
        <pc:sldMkLst>
          <pc:docMk/>
          <pc:sldMk cId="3719301009" sldId="393"/>
        </pc:sldMkLst>
      </pc:sldChg>
      <pc:sldChg chg="add">
        <pc:chgData name="Secondo Brunelli" userId="1361646665bb41ba" providerId="LiveId" clId="{DDD89219-AD8B-4C82-BBFB-C31CF738BFDA}" dt="2021-10-25T13:57:39.409" v="286"/>
        <pc:sldMkLst>
          <pc:docMk/>
          <pc:sldMk cId="1400950914" sldId="394"/>
        </pc:sldMkLst>
      </pc:sldChg>
      <pc:sldChg chg="add">
        <pc:chgData name="Secondo Brunelli" userId="1361646665bb41ba" providerId="LiveId" clId="{DDD89219-AD8B-4C82-BBFB-C31CF738BFDA}" dt="2021-10-25T13:57:39.409" v="286"/>
        <pc:sldMkLst>
          <pc:docMk/>
          <pc:sldMk cId="287353525" sldId="39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3772B6-F196-4680-9AE0-A076E4C6E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54BB1DA-5169-42C6-9D58-E1CE29C49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F0BA60-04FE-4AE2-8F22-BCE50A25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124E-38F7-4389-8A98-32E4EAD7E11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9EBB4E-4F65-4822-8FD5-9480344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292E00-FDF8-4263-9D5B-73CFBADED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3771-0BBB-4FB4-AAFF-9830262DB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7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0A6FC7-87FC-41E4-9580-BAB2E9E82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2F2A7B7-EEF5-4504-833E-18621B14D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F52F12-ECD1-4329-BECB-C5618CB8F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124E-38F7-4389-8A98-32E4EAD7E11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CE16D3F-AAD8-47B1-A187-93A3F0546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7521BC-AC94-4853-9C3B-8AB60CDD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3771-0BBB-4FB4-AAFF-9830262DB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064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8A809C4-B59E-4342-83BC-F8ECE96762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5587249-2283-44CB-94D2-AF85634C7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7CF7EE-B635-46AE-853F-3C5060F4F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124E-38F7-4389-8A98-32E4EAD7E11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C6A71DE-AB56-4CBB-92B4-4E2DB9E1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52E7D6-0D60-4787-AD41-64F58FA27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3771-0BBB-4FB4-AAFF-9830262DB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621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2206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197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8503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7029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71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80711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863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436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3AC5E6-298B-4722-AC50-001FF6FB2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8E2B10-0085-4556-A590-8B3200547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6D7441-ED12-4C38-8C8C-C02FB9F71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124E-38F7-4389-8A98-32E4EAD7E11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189F86-7DCC-493B-B9A4-4E813ED8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75A887D-0609-4906-A2A6-0232BB989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3771-0BBB-4FB4-AAFF-9830262DB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4705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7736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884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3874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6FB1C5-A0A8-4CCC-A386-3C94C5AFD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C19051C-868A-49E9-9960-DDEE5467E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084339-E73C-41EE-BEDC-02A5A6930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124E-38F7-4389-8A98-32E4EAD7E11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4C924D-8A1D-4323-9BEC-7ED96B80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6F8B72D-B964-4AEB-BC63-17244F3C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3771-0BBB-4FB4-AAFF-9830262DB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10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513F7A-A0A3-4C96-80CA-3AB5791C2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956E16-697F-46DC-881E-68CC1D9A0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60B0C58-CF39-4F64-A48E-0F56AACC4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19308A4-E530-4CED-A1D7-32C9B5766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124E-38F7-4389-8A98-32E4EAD7E11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88ABFBB-725B-480A-A17A-E47EB2D5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F5739B-7A13-46BE-B3C5-18C2FBAD2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3771-0BBB-4FB4-AAFF-9830262DB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613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1643B5-1571-4368-BBBD-9EEC860C4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6F12C34-3714-41DC-9E05-326F0AEEA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89185E-0258-481C-A49D-8BA845A83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9AB3FEA-679A-4D84-A7B3-9C7C747A28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1715037-4DBF-40B4-9BED-0259C5F50A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6D1DC0C-E618-4B2B-8932-B6768FA6A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124E-38F7-4389-8A98-32E4EAD7E11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B9C16A0-E48B-446E-821E-BAF842755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4C71DCA3-EE3C-4603-A541-AAEE9150E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3771-0BBB-4FB4-AAFF-9830262DB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256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270005-F626-4C86-95D2-E6CC364E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53B13EB-CCEE-4D6C-9042-E2E81C80A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124E-38F7-4389-8A98-32E4EAD7E11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AF7A92D-9D6E-4261-B33C-A7C010BDC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E27D3BE-7F2C-4C8A-9FEC-F49025669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3771-0BBB-4FB4-AAFF-9830262DB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6440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92F1212-C7DC-4B82-817C-A323DB94C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124E-38F7-4389-8A98-32E4EAD7E11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4F90FDC-5B99-44F0-8DD3-6B0892F6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4AEFC45-9374-4E9C-B142-AA1289B2C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3771-0BBB-4FB4-AAFF-9830262DB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604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99D547-A0F8-481A-91E4-C8ABE7C40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664C3E-E6BC-40C8-8401-D660A7AB8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D30760-5B06-405A-8A47-5CCF60011B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ED652BD-71B0-416F-9BC8-B6328EE06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124E-38F7-4389-8A98-32E4EAD7E11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53730B-E3CE-40D6-9499-A9ADA9B6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0C4527A-4BA5-4D91-934E-1A105A120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3771-0BBB-4FB4-AAFF-9830262DB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35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A9A772-2A92-4E7C-A30F-357AC2F59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81DEABF-0AAD-4B81-8329-F95C58F1DF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99F09DD-870E-482C-9BDD-4DF65F6C3A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46E8339-C6D9-41B5-8EFA-DDAE64F7A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1124E-38F7-4389-8A98-32E4EAD7E11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530D445-C6B7-4CE1-BC61-9418FA4A8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49586AB-7290-46A6-B8EC-FC8735C5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093771-0BBB-4FB4-AAFF-9830262DB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6431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3775505-338B-4344-BE3D-81F065B0C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0F9C65-A8C7-4656-A301-66E34F2816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3ADAC94-A938-43E8-BC25-0DC5B30FB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41124E-38F7-4389-8A98-32E4EAD7E11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B05A77-3D53-47ED-83ED-AD32821A81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03304D5-A73F-4F7B-A9AF-5792BA114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93771-0BBB-4FB4-AAFF-9830262DBEC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376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1DF17-9620-4CF9-9A97-F56E23730127}" type="datetimeFigureOut">
              <a:rPr lang="it-IT" smtClean="0"/>
              <a:t>27/10/2021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4FC17-B01C-4E10-B954-3BBEC9CC19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888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BE0894-2791-49D5-9E12-BD56A63DD8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350996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0375F4-0A0D-475D-9F5C-2029A07A8D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endParaRPr lang="it-IT" sz="3200" b="1" dirty="0"/>
          </a:p>
          <a:p>
            <a:endParaRPr lang="it-IT" sz="3200" b="1" dirty="0"/>
          </a:p>
          <a:p>
            <a:endParaRPr lang="it-IT" sz="3200" b="1" dirty="0"/>
          </a:p>
          <a:p>
            <a:endParaRPr lang="it-IT" sz="3200" b="1" dirty="0"/>
          </a:p>
          <a:p>
            <a:r>
              <a:rPr lang="it-IT" sz="3200" b="1" dirty="0"/>
              <a:t>ATTIVITA’ DI GESU’ IN GALILEA 2</a:t>
            </a:r>
          </a:p>
          <a:p>
            <a:endParaRPr lang="it-IT" sz="2800" b="1" dirty="0"/>
          </a:p>
          <a:p>
            <a:r>
              <a:rPr lang="it-IT" sz="2800" b="1" dirty="0"/>
              <a:t>MATTEO IV, 13-25, VIII, 14.17, XII, 1-21</a:t>
            </a:r>
          </a:p>
          <a:p>
            <a:r>
              <a:rPr lang="it-IT" sz="2800" b="1" dirty="0"/>
              <a:t>MARCO !, 14-31. 35.45</a:t>
            </a:r>
          </a:p>
          <a:p>
            <a:r>
              <a:rPr lang="it-IT" sz="2800" b="1" dirty="0"/>
              <a:t>LUCA 4, 14-44, V 1-39, VI, 1-11.17-19</a:t>
            </a:r>
          </a:p>
        </p:txBody>
      </p:sp>
    </p:spTree>
    <p:extLst>
      <p:ext uri="{BB962C8B-B14F-4D97-AF65-F5344CB8AC3E}">
        <p14:creationId xmlns:p14="http://schemas.microsoft.com/office/powerpoint/2010/main" val="3740745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C:\Users\lenovo\Downloads\SIN 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54248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169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C:\Users\lenovo\Downloads\SIN 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8341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617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C:\Users\lenovo\Downloads\SIN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7340"/>
            <a:ext cx="9156179" cy="438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980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C:\Users\lenovo\Downloads\SIN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0" cy="671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129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C:\Users\lenovo\Downloads\SIN 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19306" cy="57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423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C:\Users\lenovo\Downloads\SIN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71400"/>
            <a:ext cx="921702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329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C:\Users\lenovo\Downloads\SIN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338"/>
            <a:ext cx="9231234" cy="670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15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C:\Users\lenovo\Downloads\SIN 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72" y="28575"/>
            <a:ext cx="9130600" cy="656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676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595892" y="2130426"/>
            <a:ext cx="1481808" cy="1470025"/>
          </a:xfrm>
        </p:spPr>
        <p:txBody>
          <a:bodyPr>
            <a:normAutofit fontScale="90000"/>
          </a:bodyPr>
          <a:lstStyle/>
          <a:p>
            <a:pPr algn="l"/>
            <a:r>
              <a:rPr lang="it-IT" sz="2000" dirty="0"/>
              <a:t>Cafarnao, scavi </a:t>
            </a:r>
            <a:br>
              <a:rPr lang="it-IT" sz="2000" dirty="0"/>
            </a:br>
            <a:r>
              <a:rPr lang="it-IT" sz="2000" dirty="0"/>
              <a:t>sulla casa </a:t>
            </a:r>
            <a:br>
              <a:rPr lang="it-IT" sz="2000" dirty="0"/>
            </a:br>
            <a:r>
              <a:rPr lang="it-IT" sz="2000" dirty="0"/>
              <a:t>di San Pietro</a:t>
            </a:r>
            <a:br>
              <a:rPr lang="it-IT" sz="2000" dirty="0"/>
            </a:br>
            <a:r>
              <a:rPr lang="it-IT" sz="2000" dirty="0"/>
              <a:t>. La chiesa esagonale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0"/>
            <a:ext cx="10595892" cy="686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134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23163" cy="6021288"/>
          </a:xfrm>
        </p:spPr>
      </p:pic>
    </p:spTree>
    <p:extLst>
      <p:ext uri="{BB962C8B-B14F-4D97-AF65-F5344CB8AC3E}">
        <p14:creationId xmlns:p14="http://schemas.microsoft.com/office/powerpoint/2010/main" val="2971520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8015D8-D789-4E0B-BA90-70E585DC8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BB6915-C2D8-4504-AD53-E63E316BB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/>
              <a:t>Nazaret</a:t>
            </a:r>
          </a:p>
          <a:p>
            <a:pPr algn="ctr"/>
            <a:r>
              <a:rPr lang="it-IT" b="1" dirty="0"/>
              <a:t>Cafarnao = villaggio di </a:t>
            </a:r>
            <a:r>
              <a:rPr lang="it-IT" b="1" dirty="0" err="1"/>
              <a:t>Naun</a:t>
            </a:r>
            <a:endParaRPr lang="it-IT" b="1" dirty="0"/>
          </a:p>
          <a:p>
            <a:pPr algn="ctr"/>
            <a:r>
              <a:rPr lang="it-IT" b="1" dirty="0"/>
              <a:t>Mare di Galilea = regione circoscritta</a:t>
            </a:r>
          </a:p>
          <a:p>
            <a:pPr algn="ctr"/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768613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62" y="0"/>
            <a:ext cx="9175295" cy="6021288"/>
          </a:xfrm>
        </p:spPr>
      </p:pic>
    </p:spTree>
    <p:extLst>
      <p:ext uri="{BB962C8B-B14F-4D97-AF65-F5344CB8AC3E}">
        <p14:creationId xmlns:p14="http://schemas.microsoft.com/office/powerpoint/2010/main" val="219418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84" y="0"/>
            <a:ext cx="9117669" cy="5949280"/>
          </a:xfrm>
        </p:spPr>
      </p:pic>
    </p:spTree>
    <p:extLst>
      <p:ext uri="{BB962C8B-B14F-4D97-AF65-F5344CB8AC3E}">
        <p14:creationId xmlns:p14="http://schemas.microsoft.com/office/powerpoint/2010/main" val="132255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00079" cy="6165304"/>
          </a:xfrm>
        </p:spPr>
      </p:pic>
    </p:spTree>
    <p:extLst>
      <p:ext uri="{BB962C8B-B14F-4D97-AF65-F5344CB8AC3E}">
        <p14:creationId xmlns:p14="http://schemas.microsoft.com/office/powerpoint/2010/main" val="4074786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724"/>
            <a:ext cx="9258235" cy="6133581"/>
          </a:xfrm>
        </p:spPr>
      </p:pic>
    </p:spTree>
    <p:extLst>
      <p:ext uri="{BB962C8B-B14F-4D97-AF65-F5344CB8AC3E}">
        <p14:creationId xmlns:p14="http://schemas.microsoft.com/office/powerpoint/2010/main" val="63643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17669" cy="5949280"/>
          </a:xfrm>
        </p:spPr>
      </p:pic>
    </p:spTree>
    <p:extLst>
      <p:ext uri="{BB962C8B-B14F-4D97-AF65-F5344CB8AC3E}">
        <p14:creationId xmlns:p14="http://schemas.microsoft.com/office/powerpoint/2010/main" val="2259330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57851" cy="6021288"/>
          </a:xfrm>
        </p:spPr>
      </p:pic>
    </p:spTree>
    <p:extLst>
      <p:ext uri="{BB962C8B-B14F-4D97-AF65-F5344CB8AC3E}">
        <p14:creationId xmlns:p14="http://schemas.microsoft.com/office/powerpoint/2010/main" val="1209156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57851" cy="6021288"/>
          </a:xfrm>
        </p:spPr>
      </p:pic>
    </p:spTree>
    <p:extLst>
      <p:ext uri="{BB962C8B-B14F-4D97-AF65-F5344CB8AC3E}">
        <p14:creationId xmlns:p14="http://schemas.microsoft.com/office/powerpoint/2010/main" val="8320423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216" y="0"/>
            <a:ext cx="9135170" cy="5949280"/>
          </a:xfrm>
        </p:spPr>
      </p:pic>
    </p:spTree>
    <p:extLst>
      <p:ext uri="{BB962C8B-B14F-4D97-AF65-F5344CB8AC3E}">
        <p14:creationId xmlns:p14="http://schemas.microsoft.com/office/powerpoint/2010/main" val="4254857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9484"/>
            <a:ext cx="9126078" cy="6011804"/>
          </a:xfrm>
        </p:spPr>
      </p:pic>
    </p:spTree>
    <p:extLst>
      <p:ext uri="{BB962C8B-B14F-4D97-AF65-F5344CB8AC3E}">
        <p14:creationId xmlns:p14="http://schemas.microsoft.com/office/powerpoint/2010/main" val="3719301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356" y="15134"/>
            <a:ext cx="9196517" cy="6150171"/>
          </a:xfrm>
        </p:spPr>
      </p:pic>
    </p:spTree>
    <p:extLst>
      <p:ext uri="{BB962C8B-B14F-4D97-AF65-F5344CB8AC3E}">
        <p14:creationId xmlns:p14="http://schemas.microsoft.com/office/powerpoint/2010/main" val="1400950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FB4667-DA4F-41A7-92D9-87804F00C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984" y="365125"/>
            <a:ext cx="4643016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/>
              <a:t>Estate 28 d. </a:t>
            </a:r>
            <a:r>
              <a:rPr lang="it-IT" sz="3200" b="1"/>
              <a:t>Cr.</a:t>
            </a:r>
            <a:endParaRPr lang="it-IT" sz="3200" b="1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51A96F3-528B-440B-B943-FF0C21FFF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2D60123-6293-4850-997B-5323FFCCDF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895" y="0"/>
            <a:ext cx="3775089" cy="688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15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/>
              <a:t>La casa di Pietro.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733"/>
            <a:ext cx="9077550" cy="6312153"/>
          </a:xfrm>
        </p:spPr>
      </p:pic>
    </p:spTree>
    <p:extLst>
      <p:ext uri="{BB962C8B-B14F-4D97-AF65-F5344CB8AC3E}">
        <p14:creationId xmlns:p14="http://schemas.microsoft.com/office/powerpoint/2010/main" val="287353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448800" y="274638"/>
            <a:ext cx="2743200" cy="6773862"/>
          </a:xfrm>
        </p:spPr>
        <p:txBody>
          <a:bodyPr>
            <a:normAutofit/>
          </a:bodyPr>
          <a:lstStyle/>
          <a:p>
            <a:r>
              <a:rPr lang="it-IT" sz="2000" dirty="0"/>
              <a:t>Lago di Tiberiade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-21352"/>
            <a:ext cx="9172469" cy="6879352"/>
          </a:xfrm>
        </p:spPr>
      </p:pic>
    </p:spTree>
    <p:extLst>
      <p:ext uri="{BB962C8B-B14F-4D97-AF65-F5344CB8AC3E}">
        <p14:creationId xmlns:p14="http://schemas.microsoft.com/office/powerpoint/2010/main" val="2160970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536" y="13712"/>
            <a:ext cx="9119377" cy="6079584"/>
          </a:xfrm>
        </p:spPr>
      </p:pic>
    </p:spTree>
    <p:extLst>
      <p:ext uri="{BB962C8B-B14F-4D97-AF65-F5344CB8AC3E}">
        <p14:creationId xmlns:p14="http://schemas.microsoft.com/office/powerpoint/2010/main" val="31474690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25857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09" y="15984"/>
            <a:ext cx="9122687" cy="6842016"/>
          </a:xfrm>
        </p:spPr>
      </p:pic>
    </p:spTree>
    <p:extLst>
      <p:ext uri="{BB962C8B-B14F-4D97-AF65-F5344CB8AC3E}">
        <p14:creationId xmlns:p14="http://schemas.microsoft.com/office/powerpoint/2010/main" val="2496251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84177" cy="6165304"/>
          </a:xfrm>
        </p:spPr>
      </p:pic>
    </p:spTree>
    <p:extLst>
      <p:ext uri="{BB962C8B-B14F-4D97-AF65-F5344CB8AC3E}">
        <p14:creationId xmlns:p14="http://schemas.microsoft.com/office/powerpoint/2010/main" val="19623328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721243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33" y="-27464"/>
            <a:ext cx="9132083" cy="6840760"/>
          </a:xfrm>
        </p:spPr>
      </p:pic>
    </p:spTree>
    <p:extLst>
      <p:ext uri="{BB962C8B-B14F-4D97-AF65-F5344CB8AC3E}">
        <p14:creationId xmlns:p14="http://schemas.microsoft.com/office/powerpoint/2010/main" val="25732021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242393" cy="6453336"/>
          </a:xfrm>
        </p:spPr>
      </p:pic>
    </p:spTree>
    <p:extLst>
      <p:ext uri="{BB962C8B-B14F-4D97-AF65-F5344CB8AC3E}">
        <p14:creationId xmlns:p14="http://schemas.microsoft.com/office/powerpoint/2010/main" val="2063803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60296" y="274638"/>
            <a:ext cx="1907704" cy="1143000"/>
          </a:xfrm>
        </p:spPr>
        <p:txBody>
          <a:bodyPr>
            <a:normAutofit/>
          </a:bodyPr>
          <a:lstStyle/>
          <a:p>
            <a:r>
              <a:rPr lang="it-IT" sz="1400" dirty="0"/>
              <a:t>Il Giordano esce dal lago di Tiberiade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96" y="0"/>
            <a:ext cx="7239000" cy="6858000"/>
          </a:xfrm>
        </p:spPr>
      </p:pic>
    </p:spTree>
    <p:extLst>
      <p:ext uri="{BB962C8B-B14F-4D97-AF65-F5344CB8AC3E}">
        <p14:creationId xmlns:p14="http://schemas.microsoft.com/office/powerpoint/2010/main" val="3948176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ACED94-88EF-4CE2-B6DF-B2461F67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932" y="274638"/>
            <a:ext cx="6231467" cy="6583362"/>
          </a:xfrm>
        </p:spPr>
        <p:txBody>
          <a:bodyPr>
            <a:normAutofit/>
          </a:bodyPr>
          <a:lstStyle/>
          <a:p>
            <a:r>
              <a:rPr lang="it-IT" sz="2000" dirty="0"/>
              <a:t>Veduta della moderna Nazaret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4B90DEA0-364A-412C-AC40-FC22613129D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08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5204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64"/>
            <a:ext cx="6708435" cy="6855336"/>
          </a:xfrm>
        </p:spPr>
      </p:pic>
    </p:spTree>
    <p:extLst>
      <p:ext uri="{BB962C8B-B14F-4D97-AF65-F5344CB8AC3E}">
        <p14:creationId xmlns:p14="http://schemas.microsoft.com/office/powerpoint/2010/main" val="4655042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9696"/>
            <a:ext cx="9104405" cy="6828304"/>
          </a:xfrm>
        </p:spPr>
      </p:pic>
    </p:spTree>
    <p:extLst>
      <p:ext uri="{BB962C8B-B14F-4D97-AF65-F5344CB8AC3E}">
        <p14:creationId xmlns:p14="http://schemas.microsoft.com/office/powerpoint/2010/main" val="823121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E63E77-7BEA-45F0-AE88-2BE20954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5471C2-6002-4B36-96FE-0098458F5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501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309100" y="274638"/>
            <a:ext cx="2882900" cy="6858000"/>
          </a:xfrm>
        </p:spPr>
        <p:txBody>
          <a:bodyPr>
            <a:normAutofit/>
          </a:bodyPr>
          <a:lstStyle/>
          <a:p>
            <a:r>
              <a:rPr lang="it-IT" sz="2000" dirty="0"/>
              <a:t>Nazaret.</a:t>
            </a:r>
            <a:br>
              <a:rPr lang="it-IT" sz="2000" dirty="0"/>
            </a:br>
            <a:r>
              <a:rPr lang="it-IT" sz="2000" dirty="0"/>
              <a:t>Il monte del precipizio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7626892" cy="6858000"/>
          </a:xfrm>
        </p:spPr>
      </p:pic>
    </p:spTree>
    <p:extLst>
      <p:ext uri="{BB962C8B-B14F-4D97-AF65-F5344CB8AC3E}">
        <p14:creationId xmlns:p14="http://schemas.microsoft.com/office/powerpoint/2010/main" val="2533628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 descr="C:\Users\lenovo\Downloads\SIN 4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16183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105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08800" y="274638"/>
            <a:ext cx="4673600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Cafarnao, </a:t>
            </a:r>
            <a:br>
              <a:rPr lang="it-IT" sz="2000" dirty="0"/>
            </a:br>
            <a:r>
              <a:rPr lang="it-IT" sz="2000" dirty="0"/>
              <a:t>dall’alto, </a:t>
            </a:r>
            <a:br>
              <a:rPr lang="it-IT" sz="2000" dirty="0"/>
            </a:br>
            <a:r>
              <a:rPr lang="it-IT" sz="2000" dirty="0"/>
              <a:t>sinagoga </a:t>
            </a:r>
            <a:br>
              <a:rPr lang="it-IT" sz="2000" dirty="0"/>
            </a:br>
            <a:r>
              <a:rPr lang="it-IT" sz="2000" dirty="0"/>
              <a:t>e casa di San Pietro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C:\Users\lenovo\Downloads\SIN 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88656"/>
            <a:ext cx="5148064" cy="701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2840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 descr="C:\Users\lenovo\Downloads\SIN 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64" y="14246"/>
            <a:ext cx="9125007" cy="684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752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C:\Users\lenovo\Downloads\SIN 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10906"/>
            <a:ext cx="9158543" cy="686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6159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Office PowerPoint</Application>
  <PresentationFormat>Widescreen</PresentationFormat>
  <Paragraphs>20</Paragraphs>
  <Slides>42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Tema di Office</vt:lpstr>
      <vt:lpstr>1_Tema di Office</vt:lpstr>
      <vt:lpstr>Presentazione standard di PowerPoint</vt:lpstr>
      <vt:lpstr>Presentazione standard di PowerPoint</vt:lpstr>
      <vt:lpstr>Estate 28 d. Cr.</vt:lpstr>
      <vt:lpstr>Veduta della moderna Nazaret</vt:lpstr>
      <vt:lpstr>Nazaret. Il monte del precipizio</vt:lpstr>
      <vt:lpstr>Presentazione standard di PowerPoint</vt:lpstr>
      <vt:lpstr>Cafarnao,  dall’alto,  sinagoga  e casa di San Pietro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Cafarnao, scavi  sulla casa  di San Pietro . La chiesa esagonale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casa di Pietro.</vt:lpstr>
      <vt:lpstr>Lago di Tiberiade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Giordano esce dal lago di Tiberiade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Secondo Brunelli</dc:creator>
  <cp:lastModifiedBy>Secondo Brunelli</cp:lastModifiedBy>
  <cp:revision>7</cp:revision>
  <dcterms:created xsi:type="dcterms:W3CDTF">2021-10-22T08:46:53Z</dcterms:created>
  <dcterms:modified xsi:type="dcterms:W3CDTF">2021-10-27T13:52:06Z</dcterms:modified>
</cp:coreProperties>
</file>