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CAFF2569-B540-4CE4-BAD5-7E203FF67969}"/>
    <pc:docChg chg="modSld">
      <pc:chgData name="Secondo Brunelli" userId="1361646665bb41ba" providerId="LiveId" clId="{CAFF2569-B540-4CE4-BAD5-7E203FF67969}" dt="2021-10-27T14:12:59.196" v="27" actId="20577"/>
      <pc:docMkLst>
        <pc:docMk/>
      </pc:docMkLst>
      <pc:sldChg chg="modSp mod">
        <pc:chgData name="Secondo Brunelli" userId="1361646665bb41ba" providerId="LiveId" clId="{CAFF2569-B540-4CE4-BAD5-7E203FF67969}" dt="2021-10-27T14:12:59.196" v="27" actId="20577"/>
        <pc:sldMkLst>
          <pc:docMk/>
          <pc:sldMk cId="3755697018" sldId="257"/>
        </pc:sldMkLst>
        <pc:spChg chg="mod">
          <ac:chgData name="Secondo Brunelli" userId="1361646665bb41ba" providerId="LiveId" clId="{CAFF2569-B540-4CE4-BAD5-7E203FF67969}" dt="2021-10-27T14:12:59.196" v="27" actId="20577"/>
          <ac:spMkLst>
            <pc:docMk/>
            <pc:sldMk cId="3755697018" sldId="257"/>
            <ac:spMk id="2" creationId="{0D094E4F-FBC4-4EFC-B308-87663E6B6B98}"/>
          </ac:spMkLst>
        </pc:spChg>
      </pc:sldChg>
    </pc:docChg>
  </pc:docChgLst>
  <pc:docChgLst>
    <pc:chgData name="Secondo Brunelli" userId="1361646665bb41ba" providerId="LiveId" clId="{0F5B3592-5824-4D4A-BD47-64BBCB929600}"/>
    <pc:docChg chg="addSld modSld">
      <pc:chgData name="Secondo Brunelli" userId="1361646665bb41ba" providerId="LiveId" clId="{0F5B3592-5824-4D4A-BD47-64BBCB929600}" dt="2021-10-26T08:46:27.943" v="214" actId="114"/>
      <pc:docMkLst>
        <pc:docMk/>
      </pc:docMkLst>
      <pc:sldChg chg="modSp mod">
        <pc:chgData name="Secondo Brunelli" userId="1361646665bb41ba" providerId="LiveId" clId="{0F5B3592-5824-4D4A-BD47-64BBCB929600}" dt="2021-10-26T08:21:39.278" v="195" actId="20577"/>
        <pc:sldMkLst>
          <pc:docMk/>
          <pc:sldMk cId="1631892257" sldId="256"/>
        </pc:sldMkLst>
        <pc:spChg chg="mod">
          <ac:chgData name="Secondo Brunelli" userId="1361646665bb41ba" providerId="LiveId" clId="{0F5B3592-5824-4D4A-BD47-64BBCB929600}" dt="2021-10-26T08:21:39.278" v="195" actId="20577"/>
          <ac:spMkLst>
            <pc:docMk/>
            <pc:sldMk cId="1631892257" sldId="256"/>
            <ac:spMk id="3" creationId="{795F1008-7F37-42E3-84B0-BAD4AF7CDEA2}"/>
          </ac:spMkLst>
        </pc:spChg>
      </pc:sldChg>
      <pc:sldChg chg="addSp modSp new mod">
        <pc:chgData name="Secondo Brunelli" userId="1361646665bb41ba" providerId="LiveId" clId="{0F5B3592-5824-4D4A-BD47-64BBCB929600}" dt="2021-10-26T08:22:27.992" v="198" actId="1076"/>
        <pc:sldMkLst>
          <pc:docMk/>
          <pc:sldMk cId="3755697018" sldId="257"/>
        </pc:sldMkLst>
        <pc:picChg chg="add mod">
          <ac:chgData name="Secondo Brunelli" userId="1361646665bb41ba" providerId="LiveId" clId="{0F5B3592-5824-4D4A-BD47-64BBCB929600}" dt="2021-10-26T08:22:27.992" v="198" actId="1076"/>
          <ac:picMkLst>
            <pc:docMk/>
            <pc:sldMk cId="3755697018" sldId="257"/>
            <ac:picMk id="4" creationId="{EC92D4E0-1FB5-4012-8A66-4E8E6DB2976E}"/>
          </ac:picMkLst>
        </pc:picChg>
      </pc:sldChg>
      <pc:sldChg chg="modSp new mod">
        <pc:chgData name="Secondo Brunelli" userId="1361646665bb41ba" providerId="LiveId" clId="{0F5B3592-5824-4D4A-BD47-64BBCB929600}" dt="2021-10-26T08:46:27.943" v="214" actId="114"/>
        <pc:sldMkLst>
          <pc:docMk/>
          <pc:sldMk cId="2305373642" sldId="258"/>
        </pc:sldMkLst>
        <pc:spChg chg="mod">
          <ac:chgData name="Secondo Brunelli" userId="1361646665bb41ba" providerId="LiveId" clId="{0F5B3592-5824-4D4A-BD47-64BBCB929600}" dt="2021-10-26T08:46:27.943" v="214" actId="114"/>
          <ac:spMkLst>
            <pc:docMk/>
            <pc:sldMk cId="2305373642" sldId="258"/>
            <ac:spMk id="3" creationId="{AE49E332-D7F4-47CB-B482-46B728000A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60AA9-6358-4CEF-AB0B-0577F59A1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9CF0D1-50D7-47C1-A7DC-D58CFAC0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AF9708-0188-4ADD-AEA5-BC62339B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C1CF-781A-409C-992E-F57070233064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9616E2-7E96-4233-B3C2-B21E8E4C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7EC0C2-B507-4A9A-B223-54A692D1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4BFA-2F1D-46E3-8313-6ABE58178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06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1D50FA-A37F-4AD8-AF2B-B15E80D9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41A31C1-0C10-419A-AF31-0D681601F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F961F1-B84F-462D-BD03-D5F924C5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C1CF-781A-409C-992E-F57070233064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856FF3-4CE9-4391-92C1-1804386F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6235C5-3D96-42E0-AF59-F3FAC143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4BFA-2F1D-46E3-8313-6ABE58178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52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06CF181-46D1-4C93-B42D-5520BDF51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B06EAB-4635-46C5-9D1C-6C4A4339D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26126A-3635-41C5-8658-C7588DB14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C1CF-781A-409C-992E-F57070233064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175134-096D-4F46-B031-F516E387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2996AE-B0CE-4965-9BF2-3B915CA7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4BFA-2F1D-46E3-8313-6ABE58178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83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DFE150-1251-47F5-85D4-CE97FEB1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1E5A35-92B1-4ACD-8203-CDD7F0EA3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C7BFF4-8830-45B6-89E4-9C575653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C1CF-781A-409C-992E-F57070233064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821A92-2933-4628-A711-047530C0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D35FCC-57E3-4B41-8835-C0B003DE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4BFA-2F1D-46E3-8313-6ABE58178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4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F3926-1CC8-4FB4-B798-853077E5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7D17A7-B048-4C76-8E1C-4C4DFFC0D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B53FE4-428D-4A03-B212-DA6D5693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C1CF-781A-409C-992E-F57070233064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F36BD2-DE5A-471A-887A-FBFBF23C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B3D5AF-DB24-4ACD-8BF1-6FAC3DE6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4BFA-2F1D-46E3-8313-6ABE58178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20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CCFAD-619B-47E8-8927-11734F4F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6EAAAD-606D-48B9-A493-F31043437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9F1468-4DE8-4A5D-810A-FB4EFB93C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8925A4-5FD9-4D26-BEC6-E3E5FF88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C1CF-781A-409C-992E-F57070233064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FA843C-C70B-49C7-AE9D-0B9C760B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9DEB4E-DBF9-404A-AB22-6D440BB2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4BFA-2F1D-46E3-8313-6ABE58178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75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B2F275-9D31-4D93-A549-52A8E209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3B9D1F-3722-483F-87AE-4A4F5E2B1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35293A-CD68-491A-A312-CF386018B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82AA89-F9C9-4B03-9136-439C37F64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E5F21C-76BF-43AB-9647-CD4AC1797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EEE86D7-4DA1-49EA-AAFD-9DD71BF0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C1CF-781A-409C-992E-F57070233064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6E2BC75-ED78-44E9-9B7D-DDEA6B0F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480F36-537D-43F6-A55B-B3F60125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4BFA-2F1D-46E3-8313-6ABE58178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44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F17B2D-873B-46D8-A780-15992A38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25EE7EF-A4B4-4532-AC38-B8F47F49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C1CF-781A-409C-992E-F57070233064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650CA7-B121-4ED6-8A8D-BBEB716D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22212E-5F3D-4AE5-9DAF-82CA17FD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4BFA-2F1D-46E3-8313-6ABE58178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80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EBD7D9F-F363-44FD-B561-03BDF6CC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C1CF-781A-409C-992E-F57070233064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382258-A41B-40F1-BEDC-72B45517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4D9ADB-F144-470C-8D63-71FD11FE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4BFA-2F1D-46E3-8313-6ABE58178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8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3F435F-AD40-4A0E-97C3-F9226BEA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7854BD-2F07-46B5-82D2-D1E822F9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B274FF-FAC5-4EDD-BE60-93DEBB6C0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2CD6A5-41FA-4E16-B5D5-9261C9D4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C1CF-781A-409C-992E-F57070233064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30E233-919A-481F-B5AF-61809E80D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0BEAD3-CF13-4B9A-8BE4-01BCEBDF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4BFA-2F1D-46E3-8313-6ABE58178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35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EEBA3-4B8D-4AD1-A376-08939C26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38DC8B-18B2-49E3-8F8B-EF9F7BB40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428C3D-7E94-4F4A-A9BE-13FA9454E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7676BF-6D97-4C4A-B577-3A3E25E3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C1CF-781A-409C-992E-F57070233064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932B8F-0AFE-4742-B5DB-AAED4288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B10B46-3E6E-474A-B311-189A59A2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4BFA-2F1D-46E3-8313-6ABE58178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7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E00BAB-BE1A-4518-95A7-2556E9FE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58DA8F-DE3C-4D12-AA23-A764D7F80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6D8540-7DD9-443B-9C08-C1B6AE19E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C1CF-781A-409C-992E-F57070233064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5FB6F9-686A-47E2-81D4-6446CE21D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F111CF-250F-445E-A485-B16C1892A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4BFA-2F1D-46E3-8313-6ABE581783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0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177687-5402-4ABD-8F15-8771C3327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endParaRPr lang="it-IT" sz="32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5F1008-7F37-42E3-84B0-BAD4AF7CD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it-IT" sz="3200" b="1" dirty="0"/>
          </a:p>
          <a:p>
            <a:endParaRPr lang="it-IT" sz="3200" b="1" dirty="0"/>
          </a:p>
          <a:p>
            <a:endParaRPr lang="it-IT" sz="3200" b="1" dirty="0"/>
          </a:p>
          <a:p>
            <a:endParaRPr lang="it-IT" sz="3200" b="1" dirty="0"/>
          </a:p>
          <a:p>
            <a:r>
              <a:rPr lang="it-IT" sz="3200" b="1" dirty="0"/>
              <a:t>ATTIVITA’ IN GALILEA 4</a:t>
            </a:r>
          </a:p>
          <a:p>
            <a:r>
              <a:rPr lang="it-IT" sz="2800" b="1" dirty="0"/>
              <a:t>MATTEO, V,1-48, 6. 1-9, 14-34, VII 1-8, 21-29, VIII, 5-13, X, 1-14, , XI, 2-9, XII, 22-50, XIII, 1-30</a:t>
            </a:r>
          </a:p>
          <a:p>
            <a:r>
              <a:rPr lang="it-IT" sz="2800" b="1" dirty="0"/>
              <a:t>MARCO, III, 13, IV, 29</a:t>
            </a:r>
          </a:p>
          <a:p>
            <a:r>
              <a:rPr lang="it-IT" sz="2800" b="1" dirty="0"/>
              <a:t>LUCA, VI, 12-17, 20-49, VII, 1-26, 38-50, VIII, 1-21, XI, 14-28</a:t>
            </a:r>
          </a:p>
        </p:txBody>
      </p:sp>
    </p:spTree>
    <p:extLst>
      <p:ext uri="{BB962C8B-B14F-4D97-AF65-F5344CB8AC3E}">
        <p14:creationId xmlns:p14="http://schemas.microsoft.com/office/powerpoint/2010/main" val="163189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094E4F-FBC4-4EFC-B308-87663E6B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456" y="365125"/>
            <a:ext cx="3514344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Estate-dicembre</a:t>
            </a:r>
            <a:br>
              <a:rPr lang="it-IT" sz="3200" dirty="0"/>
            </a:br>
            <a:r>
              <a:rPr lang="it-IT" sz="3200" dirty="0"/>
              <a:t>28 d. Cr.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F4DBD5-CFDF-4376-BB9C-2DBCCAB41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C92D4E0-1FB5-4012-8A66-4E8E6DB29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92" y="0"/>
            <a:ext cx="3744416" cy="70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543F90-340B-4A15-8A8E-F66D4AAA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49E332-D7F4-47CB-B482-46B728000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i="1" dirty="0"/>
          </a:p>
          <a:p>
            <a:pPr algn="ctr"/>
            <a:endParaRPr lang="it-IT" i="1" dirty="0"/>
          </a:p>
          <a:p>
            <a:pPr algn="ctr"/>
            <a:endParaRPr lang="it-IT" i="1" dirty="0"/>
          </a:p>
          <a:p>
            <a:pPr algn="ctr"/>
            <a:r>
              <a:rPr lang="it-IT" b="1" dirty="0"/>
              <a:t>Cafarnao</a:t>
            </a:r>
          </a:p>
        </p:txBody>
      </p:sp>
    </p:spTree>
    <p:extLst>
      <p:ext uri="{BB962C8B-B14F-4D97-AF65-F5344CB8AC3E}">
        <p14:creationId xmlns:p14="http://schemas.microsoft.com/office/powerpoint/2010/main" val="2305373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Estate-dicembre 28 d. Cr.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3</cp:revision>
  <dcterms:created xsi:type="dcterms:W3CDTF">2021-10-26T07:59:49Z</dcterms:created>
  <dcterms:modified xsi:type="dcterms:W3CDTF">2021-10-27T14:13:22Z</dcterms:modified>
</cp:coreProperties>
</file>